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91A7"/>
    <a:srgbClr val="C32D2D"/>
    <a:srgbClr val="EEB0B0"/>
    <a:srgbClr val="85AA33"/>
    <a:srgbClr val="D5E7AF"/>
    <a:srgbClr val="B1DBE6"/>
    <a:srgbClr val="D25C19"/>
    <a:srgbClr val="F29120"/>
    <a:srgbClr val="445768"/>
    <a:srgbClr val="159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D94CA-B26C-B8EF-C2E5-D735C65B2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602068-D6B3-A438-AD70-6380FFD44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915B7-3C42-981B-643C-714556E72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A5678-C925-9447-0FF6-E52CA525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D5FB-104F-5BF6-585F-CBFE3231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575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5895-486A-B5E0-C949-F492DF67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0A33F-DDCB-472F-17E6-095EB8A17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9D92F-7B08-AFF1-D7A9-D4E42945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EADB0-6AD1-5BE3-0B21-2DA67B5E6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88BD2-C30D-1CDC-70C5-A5D5AEA9E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210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7545-418E-D0B1-FE88-62D93D8B7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F4411-33B6-0211-4DE8-4B24AE599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B9E09-4CAC-AFAD-6943-64559B6FC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902DE-60FD-D280-BA10-4A05A82C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35E8C-3F36-A378-567F-DB926C40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176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FBA7-0838-A07B-5BC2-24F46EDAF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93BE-9A85-EFE0-CB2C-B170C582F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C2EAC-093F-1609-8C1B-76C576068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F06DF-24EF-3D62-F8A5-8636140D0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085D7-0CC2-C739-8FC3-86449432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57F74-BD65-DFAB-2334-BA52F0F11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971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2E1C-76FE-76D8-9907-AD51C443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4D85B-9611-6C45-04A8-3A9B074C5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62CB7-E9AE-283E-B5E4-870F14C54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5AD62-F66A-2D93-D0C1-4C1C5A1C5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370828-6C11-8A07-7B20-020A2E5BE7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86BAE4-8D8D-241B-8ACC-9E02C848C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BFCBC4-6725-A01E-64AC-DA51CB10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1EB85-6346-3FFE-B4B4-C9417D2D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495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AE2D-B67A-A13A-27A8-0EBE6B96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4F712-E4E5-F2EB-02CD-5EBFA193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ACCE-4059-0621-D718-DE14779E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E04C25-68F4-8E8D-C8DF-C7F5F595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32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C5443-E20C-376B-EAC0-8FFDB818E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9C5DD0-1053-C781-6FBF-71E4C659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A7CBD-094A-3F01-EF74-5B6B5224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721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E0CE3-CFFC-6D84-BD09-E4E60F8A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652A0-5349-9C34-4A8D-3C88E4E94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392C6-5E0D-47F2-1A69-462110A67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38CFE-2B39-D876-2668-9EB045E8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54F16-374B-1FFD-8AF6-2417F288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79226-7EDC-8A98-01D6-A29B74CCC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19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67F4-1F00-9AFD-ADFE-3D3FA7A6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4E7A0B-D0E9-11DD-D894-0500BC47D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121D6-8D69-77D0-CD9C-D5DF9E125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86283-23E8-EE30-3E59-4BB3C2DA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CD1C8-10A9-7D23-67F6-7EF71DF3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B62B7-FA62-4BD7-FDF0-355A574F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093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02A21-17CF-B4F1-476B-79C82A90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FF4389-3670-14FB-3C96-07FB391FE7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12F3D-E1E1-6468-70AA-18D2C15F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E6CB9-D08A-2768-4DE6-D0AF53B85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9542D-C647-1B10-14B0-29773FC7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01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CD8274-AB42-A242-1C70-66D9B6438E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B0845-AE38-8EFC-9C59-16168B82F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7D798-4F01-97AA-AFDB-5C3E329AD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9DA98-DAB3-56AD-9310-96A40714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738CA-921D-65BD-55CF-D9605D8B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76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E39982-747F-39C9-0204-78B4744D3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B2182-D42E-AE45-ADAE-336AD33C3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E9E01-F2DC-712E-0992-E99CF1265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83844-EB85-4D96-B6BF-81B3BFD25E87}" type="datetimeFigureOut">
              <a:rPr lang="en-IN" smtClean="0"/>
              <a:t>15-Jun-2024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55742-A88A-0E1A-F505-109EE6AC5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68701-383D-83A3-D0C5-B238E4B3C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5EB66-13DD-46F3-B90D-909646C97F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676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ight bulb and pencil&#10;&#10;Description automatically generated">
            <a:extLst>
              <a:ext uri="{FF2B5EF4-FFF2-40B4-BE49-F238E27FC236}">
                <a16:creationId xmlns:a16="http://schemas.microsoft.com/office/drawing/2014/main" id="{AC83D7C3-22B1-C79F-4A14-36BC9800A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459104"/>
            <a:ext cx="3894264" cy="63018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CC125CC-8CE1-3D99-179C-8A8EE7CBB8B6}"/>
              </a:ext>
            </a:extLst>
          </p:cNvPr>
          <p:cNvSpPr/>
          <p:nvPr/>
        </p:nvSpPr>
        <p:spPr>
          <a:xfrm>
            <a:off x="4641675" y="112805"/>
            <a:ext cx="35307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9AF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Our </a:t>
            </a:r>
            <a:r>
              <a:rPr lang="en-U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Agenda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4C3BD65-3737-F5E1-B877-F0CB1237AAE4}"/>
              </a:ext>
            </a:extLst>
          </p:cNvPr>
          <p:cNvGrpSpPr/>
          <p:nvPr/>
        </p:nvGrpSpPr>
        <p:grpSpPr>
          <a:xfrm>
            <a:off x="4794523" y="1340935"/>
            <a:ext cx="6568802" cy="849811"/>
            <a:chOff x="4794523" y="1340935"/>
            <a:chExt cx="6568802" cy="84981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224A4FA-DBFE-C363-93AD-75C3ED4A254E}"/>
                </a:ext>
              </a:extLst>
            </p:cNvPr>
            <p:cNvGrpSpPr/>
            <p:nvPr/>
          </p:nvGrpSpPr>
          <p:grpSpPr>
            <a:xfrm>
              <a:off x="4810124" y="1419223"/>
              <a:ext cx="6553201" cy="771523"/>
              <a:chOff x="4819649" y="1095373"/>
              <a:chExt cx="6553201" cy="77152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A1865E9-3DFE-5E50-9C2E-AD614C667A7F}"/>
                  </a:ext>
                </a:extLst>
              </p:cNvPr>
              <p:cNvSpPr/>
              <p:nvPr/>
            </p:nvSpPr>
            <p:spPr>
              <a:xfrm>
                <a:off x="4819650" y="1095374"/>
                <a:ext cx="6553200" cy="752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" name="Right Triangle 10">
                <a:extLst>
                  <a:ext uri="{FF2B5EF4-FFF2-40B4-BE49-F238E27FC236}">
                    <a16:creationId xmlns:a16="http://schemas.microsoft.com/office/drawing/2014/main" id="{6F345CBB-318A-659A-28E1-458AD47975AF}"/>
                  </a:ext>
                </a:extLst>
              </p:cNvPr>
              <p:cNvSpPr/>
              <p:nvPr/>
            </p:nvSpPr>
            <p:spPr>
              <a:xfrm rot="5400000">
                <a:off x="4838700" y="1076322"/>
                <a:ext cx="771523" cy="809625"/>
              </a:xfrm>
              <a:prstGeom prst="rtTriangle">
                <a:avLst/>
              </a:prstGeom>
              <a:solidFill>
                <a:srgbClr val="009AF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06DA7EA-4011-30E0-75BE-0D77D78ED717}"/>
                </a:ext>
              </a:extLst>
            </p:cNvPr>
            <p:cNvSpPr/>
            <p:nvPr/>
          </p:nvSpPr>
          <p:spPr>
            <a:xfrm>
              <a:off x="4794523" y="1340935"/>
              <a:ext cx="55015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01</a:t>
              </a:r>
              <a:endParaRPr lang="en-IN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2FA3249-FE17-5AED-934C-CB020BBAA301}"/>
              </a:ext>
            </a:extLst>
          </p:cNvPr>
          <p:cNvGrpSpPr/>
          <p:nvPr/>
        </p:nvGrpSpPr>
        <p:grpSpPr>
          <a:xfrm>
            <a:off x="4794523" y="2445154"/>
            <a:ext cx="6568802" cy="850495"/>
            <a:chOff x="4794523" y="2445154"/>
            <a:chExt cx="6568802" cy="85049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91A7951-FEAD-4DBF-026C-D2C164A7E546}"/>
                </a:ext>
              </a:extLst>
            </p:cNvPr>
            <p:cNvGrpSpPr/>
            <p:nvPr/>
          </p:nvGrpSpPr>
          <p:grpSpPr>
            <a:xfrm>
              <a:off x="4810124" y="2524125"/>
              <a:ext cx="6553201" cy="771524"/>
              <a:chOff x="4819649" y="2200274"/>
              <a:chExt cx="6553201" cy="77152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32B63B-5790-19E6-9D88-BD4BF870C043}"/>
                  </a:ext>
                </a:extLst>
              </p:cNvPr>
              <p:cNvSpPr/>
              <p:nvPr/>
            </p:nvSpPr>
            <p:spPr>
              <a:xfrm>
                <a:off x="4819650" y="2200274"/>
                <a:ext cx="6553200" cy="752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0E7E33C0-BBB4-11F5-81F7-1A46E25B725C}"/>
                  </a:ext>
                </a:extLst>
              </p:cNvPr>
              <p:cNvSpPr/>
              <p:nvPr/>
            </p:nvSpPr>
            <p:spPr>
              <a:xfrm rot="5400000">
                <a:off x="4838700" y="2181224"/>
                <a:ext cx="771523" cy="809625"/>
              </a:xfrm>
              <a:prstGeom prst="rtTriangle">
                <a:avLst/>
              </a:prstGeom>
              <a:solidFill>
                <a:srgbClr val="009AF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1367590-77F9-0035-F414-B8CB2D8FFCF5}"/>
                </a:ext>
              </a:extLst>
            </p:cNvPr>
            <p:cNvSpPr/>
            <p:nvPr/>
          </p:nvSpPr>
          <p:spPr>
            <a:xfrm>
              <a:off x="4794523" y="2445154"/>
              <a:ext cx="55015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02</a:t>
              </a:r>
              <a:endParaRPr lang="en-IN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62A0DE-7459-DBBD-1429-7986D9FEA5EB}"/>
              </a:ext>
            </a:extLst>
          </p:cNvPr>
          <p:cNvGrpSpPr/>
          <p:nvPr/>
        </p:nvGrpSpPr>
        <p:grpSpPr>
          <a:xfrm>
            <a:off x="4794522" y="3578626"/>
            <a:ext cx="6568803" cy="793347"/>
            <a:chOff x="4794522" y="3578626"/>
            <a:chExt cx="6568803" cy="79334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3412E87-4ADE-37EB-4D9E-81A23E9B88BF}"/>
                </a:ext>
              </a:extLst>
            </p:cNvPr>
            <p:cNvGrpSpPr/>
            <p:nvPr/>
          </p:nvGrpSpPr>
          <p:grpSpPr>
            <a:xfrm>
              <a:off x="4810124" y="3600449"/>
              <a:ext cx="6553201" cy="771524"/>
              <a:chOff x="4819649" y="2200274"/>
              <a:chExt cx="6553201" cy="77152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2D9E41F-6703-21D0-750B-4A88D26DF4D8}"/>
                  </a:ext>
                </a:extLst>
              </p:cNvPr>
              <p:cNvSpPr/>
              <p:nvPr/>
            </p:nvSpPr>
            <p:spPr>
              <a:xfrm>
                <a:off x="4819650" y="2200274"/>
                <a:ext cx="6553200" cy="752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EA0C528F-0D96-6098-B780-680708C4725B}"/>
                  </a:ext>
                </a:extLst>
              </p:cNvPr>
              <p:cNvSpPr/>
              <p:nvPr/>
            </p:nvSpPr>
            <p:spPr>
              <a:xfrm rot="5400000">
                <a:off x="4838700" y="2181224"/>
                <a:ext cx="771523" cy="809625"/>
              </a:xfrm>
              <a:prstGeom prst="rtTriangle">
                <a:avLst/>
              </a:prstGeom>
              <a:solidFill>
                <a:srgbClr val="009AF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471551-FD6B-DBE0-4E97-2C4D42E19434}"/>
                </a:ext>
              </a:extLst>
            </p:cNvPr>
            <p:cNvSpPr/>
            <p:nvPr/>
          </p:nvSpPr>
          <p:spPr>
            <a:xfrm>
              <a:off x="4794522" y="3578626"/>
              <a:ext cx="55015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03</a:t>
              </a:r>
              <a:endParaRPr lang="en-IN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E05233D-E00B-65E7-A747-576350BC7C88}"/>
              </a:ext>
            </a:extLst>
          </p:cNvPr>
          <p:cNvGrpSpPr/>
          <p:nvPr/>
        </p:nvGrpSpPr>
        <p:grpSpPr>
          <a:xfrm>
            <a:off x="4794521" y="4579733"/>
            <a:ext cx="6568804" cy="787604"/>
            <a:chOff x="4794521" y="4579733"/>
            <a:chExt cx="6568804" cy="78760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4C31D90-E692-5588-8D8F-7D408E5DEA86}"/>
                </a:ext>
              </a:extLst>
            </p:cNvPr>
            <p:cNvGrpSpPr/>
            <p:nvPr/>
          </p:nvGrpSpPr>
          <p:grpSpPr>
            <a:xfrm>
              <a:off x="4810124" y="4595813"/>
              <a:ext cx="6553201" cy="771524"/>
              <a:chOff x="4819649" y="2200274"/>
              <a:chExt cx="6553201" cy="771524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BAA10C9-D23D-4698-FA0C-7E133F7AE7A1}"/>
                  </a:ext>
                </a:extLst>
              </p:cNvPr>
              <p:cNvSpPr/>
              <p:nvPr/>
            </p:nvSpPr>
            <p:spPr>
              <a:xfrm>
                <a:off x="4819650" y="2200274"/>
                <a:ext cx="6553200" cy="752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Right Triangle 20">
                <a:extLst>
                  <a:ext uri="{FF2B5EF4-FFF2-40B4-BE49-F238E27FC236}">
                    <a16:creationId xmlns:a16="http://schemas.microsoft.com/office/drawing/2014/main" id="{C884B2C0-8E4C-1B97-0599-8F8BEA572768}"/>
                  </a:ext>
                </a:extLst>
              </p:cNvPr>
              <p:cNvSpPr/>
              <p:nvPr/>
            </p:nvSpPr>
            <p:spPr>
              <a:xfrm rot="5400000">
                <a:off x="4838700" y="2181224"/>
                <a:ext cx="771523" cy="809625"/>
              </a:xfrm>
              <a:prstGeom prst="rtTriangle">
                <a:avLst/>
              </a:prstGeom>
              <a:solidFill>
                <a:srgbClr val="009AF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99A3418-D4F6-8BF0-DECE-F2CCA141980A}"/>
                </a:ext>
              </a:extLst>
            </p:cNvPr>
            <p:cNvSpPr/>
            <p:nvPr/>
          </p:nvSpPr>
          <p:spPr>
            <a:xfrm>
              <a:off x="4794521" y="4579733"/>
              <a:ext cx="55015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04</a:t>
              </a:r>
              <a:endParaRPr lang="en-IN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85200D7-D96F-A740-2130-5FF8BF9FF325}"/>
              </a:ext>
            </a:extLst>
          </p:cNvPr>
          <p:cNvGrpSpPr/>
          <p:nvPr/>
        </p:nvGrpSpPr>
        <p:grpSpPr>
          <a:xfrm>
            <a:off x="4794520" y="5558823"/>
            <a:ext cx="6568805" cy="803878"/>
            <a:chOff x="4794520" y="5558823"/>
            <a:chExt cx="6568805" cy="80387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EFA5F5-65A7-95A7-068A-658446DF5FDB}"/>
                </a:ext>
              </a:extLst>
            </p:cNvPr>
            <p:cNvGrpSpPr/>
            <p:nvPr/>
          </p:nvGrpSpPr>
          <p:grpSpPr>
            <a:xfrm>
              <a:off x="4810124" y="5591177"/>
              <a:ext cx="6553201" cy="771524"/>
              <a:chOff x="4819649" y="2200274"/>
              <a:chExt cx="6553201" cy="771524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9AF8C58-EDFC-5842-4929-709BAE4C8F9F}"/>
                  </a:ext>
                </a:extLst>
              </p:cNvPr>
              <p:cNvSpPr/>
              <p:nvPr/>
            </p:nvSpPr>
            <p:spPr>
              <a:xfrm>
                <a:off x="4819650" y="2200274"/>
                <a:ext cx="6553200" cy="752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Right Triangle 23">
                <a:extLst>
                  <a:ext uri="{FF2B5EF4-FFF2-40B4-BE49-F238E27FC236}">
                    <a16:creationId xmlns:a16="http://schemas.microsoft.com/office/drawing/2014/main" id="{047BE4B2-F1F9-7BE5-EBD2-21D04AFCD704}"/>
                  </a:ext>
                </a:extLst>
              </p:cNvPr>
              <p:cNvSpPr/>
              <p:nvPr/>
            </p:nvSpPr>
            <p:spPr>
              <a:xfrm rot="5400000">
                <a:off x="4838700" y="2181224"/>
                <a:ext cx="771523" cy="809625"/>
              </a:xfrm>
              <a:prstGeom prst="rtTriangle">
                <a:avLst/>
              </a:prstGeom>
              <a:solidFill>
                <a:srgbClr val="009AF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E91070E-7B1E-DFA8-3FC2-D712A51468B5}"/>
                </a:ext>
              </a:extLst>
            </p:cNvPr>
            <p:cNvSpPr/>
            <p:nvPr/>
          </p:nvSpPr>
          <p:spPr>
            <a:xfrm>
              <a:off x="4794520" y="5558823"/>
              <a:ext cx="55015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05</a:t>
              </a:r>
              <a:endParaRPr lang="en-IN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0A51ED-603E-AC54-C4F5-48CB4C6E4069}"/>
              </a:ext>
            </a:extLst>
          </p:cNvPr>
          <p:cNvSpPr/>
          <p:nvPr/>
        </p:nvSpPr>
        <p:spPr>
          <a:xfrm>
            <a:off x="6020907" y="1472295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C20FAE-1E69-E820-2512-25F07219BD03}"/>
              </a:ext>
            </a:extLst>
          </p:cNvPr>
          <p:cNvSpPr/>
          <p:nvPr/>
        </p:nvSpPr>
        <p:spPr>
          <a:xfrm>
            <a:off x="6020908" y="2586721"/>
            <a:ext cx="33797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76C100D-CDD4-BA0F-EB90-CD5F1CEFFDC0}"/>
              </a:ext>
            </a:extLst>
          </p:cNvPr>
          <p:cNvSpPr/>
          <p:nvPr/>
        </p:nvSpPr>
        <p:spPr>
          <a:xfrm>
            <a:off x="5974885" y="3692988"/>
            <a:ext cx="33797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DEF428-3E1C-8821-B87B-C4F82287DD98}"/>
              </a:ext>
            </a:extLst>
          </p:cNvPr>
          <p:cNvSpPr/>
          <p:nvPr/>
        </p:nvSpPr>
        <p:spPr>
          <a:xfrm>
            <a:off x="5968806" y="4655011"/>
            <a:ext cx="33797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19D4BEF-9D53-EA19-85FB-2A6922E33C5C}"/>
              </a:ext>
            </a:extLst>
          </p:cNvPr>
          <p:cNvSpPr/>
          <p:nvPr/>
        </p:nvSpPr>
        <p:spPr>
          <a:xfrm>
            <a:off x="5968804" y="5591176"/>
            <a:ext cx="33797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Title5</a:t>
            </a:r>
          </a:p>
        </p:txBody>
      </p:sp>
    </p:spTree>
    <p:extLst>
      <p:ext uri="{BB962C8B-B14F-4D97-AF65-F5344CB8AC3E}">
        <p14:creationId xmlns:p14="http://schemas.microsoft.com/office/powerpoint/2010/main" val="392588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3AD1FC-450F-F156-F47C-CA8A04967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4" y="685801"/>
            <a:ext cx="2558416" cy="5867396"/>
          </a:xfrm>
          <a:prstGeom prst="rect">
            <a:avLst/>
          </a:prstGeom>
        </p:spPr>
      </p:pic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FC21D34B-3676-D560-F380-503A943EEB19}"/>
              </a:ext>
            </a:extLst>
          </p:cNvPr>
          <p:cNvSpPr/>
          <p:nvPr/>
        </p:nvSpPr>
        <p:spPr>
          <a:xfrm rot="5400000">
            <a:off x="6622257" y="-959643"/>
            <a:ext cx="981075" cy="4919668"/>
          </a:xfrm>
          <a:prstGeom prst="round2SameRect">
            <a:avLst>
              <a:gd name="adj1" fmla="val 41186"/>
              <a:gd name="adj2" fmla="val 0"/>
            </a:avLst>
          </a:prstGeom>
          <a:solidFill>
            <a:srgbClr val="009AF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5F75016A-0038-5FAC-5192-733584230EAC}"/>
              </a:ext>
            </a:extLst>
          </p:cNvPr>
          <p:cNvSpPr/>
          <p:nvPr/>
        </p:nvSpPr>
        <p:spPr>
          <a:xfrm>
            <a:off x="4138990" y="990599"/>
            <a:ext cx="1092428" cy="1038225"/>
          </a:xfrm>
          <a:prstGeom prst="diamond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90BF4C-E8A8-151F-422B-CE305F0E58A8}"/>
              </a:ext>
            </a:extLst>
          </p:cNvPr>
          <p:cNvGrpSpPr/>
          <p:nvPr/>
        </p:nvGrpSpPr>
        <p:grpSpPr>
          <a:xfrm>
            <a:off x="4138991" y="2105030"/>
            <a:ext cx="5433640" cy="1038225"/>
            <a:chOff x="4138991" y="2038355"/>
            <a:chExt cx="5433640" cy="1038225"/>
          </a:xfrm>
        </p:grpSpPr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7FE263EA-BA3D-D574-DEE4-40465B46573C}"/>
                </a:ext>
              </a:extLst>
            </p:cNvPr>
            <p:cNvSpPr/>
            <p:nvPr/>
          </p:nvSpPr>
          <p:spPr>
            <a:xfrm rot="5400000">
              <a:off x="6622259" y="88114"/>
              <a:ext cx="981075" cy="4919668"/>
            </a:xfrm>
            <a:prstGeom prst="round2SameRect">
              <a:avLst>
                <a:gd name="adj1" fmla="val 41186"/>
                <a:gd name="adj2" fmla="val 0"/>
              </a:avLst>
            </a:prstGeom>
            <a:solidFill>
              <a:srgbClr val="009AF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Diamond 11">
              <a:extLst>
                <a:ext uri="{FF2B5EF4-FFF2-40B4-BE49-F238E27FC236}">
                  <a16:creationId xmlns:a16="http://schemas.microsoft.com/office/drawing/2014/main" id="{5CBE1FE6-B70F-0263-9287-16B64B4DCEAD}"/>
                </a:ext>
              </a:extLst>
            </p:cNvPr>
            <p:cNvSpPr/>
            <p:nvPr/>
          </p:nvSpPr>
          <p:spPr>
            <a:xfrm>
              <a:off x="4138991" y="2038355"/>
              <a:ext cx="1092428" cy="1038225"/>
            </a:xfrm>
            <a:prstGeom prst="diamond">
              <a:avLst/>
            </a:prstGeom>
            <a:solidFill>
              <a:srgbClr val="009AF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A7F19A90-CC15-468A-8691-7EDA0DAE6F55}"/>
              </a:ext>
            </a:extLst>
          </p:cNvPr>
          <p:cNvSpPr/>
          <p:nvPr/>
        </p:nvSpPr>
        <p:spPr>
          <a:xfrm rot="5400000">
            <a:off x="6622257" y="1240645"/>
            <a:ext cx="981075" cy="4919668"/>
          </a:xfrm>
          <a:prstGeom prst="round2SameRect">
            <a:avLst>
              <a:gd name="adj1" fmla="val 41186"/>
              <a:gd name="adj2" fmla="val 0"/>
            </a:avLst>
          </a:prstGeom>
          <a:solidFill>
            <a:srgbClr val="009AF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556BC941-1152-6D5C-CC9A-9584FB812782}"/>
              </a:ext>
            </a:extLst>
          </p:cNvPr>
          <p:cNvSpPr/>
          <p:nvPr/>
        </p:nvSpPr>
        <p:spPr>
          <a:xfrm>
            <a:off x="4138989" y="3143261"/>
            <a:ext cx="1092428" cy="1038225"/>
          </a:xfrm>
          <a:prstGeom prst="diamond">
            <a:avLst/>
          </a:prstGeom>
          <a:solidFill>
            <a:srgbClr val="44576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D55450C8-FD08-4A7F-92DC-39353C950FF0}"/>
              </a:ext>
            </a:extLst>
          </p:cNvPr>
          <p:cNvSpPr/>
          <p:nvPr/>
        </p:nvSpPr>
        <p:spPr>
          <a:xfrm rot="5400000">
            <a:off x="6622257" y="2345552"/>
            <a:ext cx="981075" cy="4919668"/>
          </a:xfrm>
          <a:prstGeom prst="round2SameRect">
            <a:avLst>
              <a:gd name="adj1" fmla="val 41186"/>
              <a:gd name="adj2" fmla="val 0"/>
            </a:avLst>
          </a:prstGeom>
          <a:solidFill>
            <a:srgbClr val="009AF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F5943AE7-0D5A-3141-9BFC-608527AF0FBF}"/>
              </a:ext>
            </a:extLst>
          </p:cNvPr>
          <p:cNvSpPr/>
          <p:nvPr/>
        </p:nvSpPr>
        <p:spPr>
          <a:xfrm>
            <a:off x="4138989" y="4305318"/>
            <a:ext cx="1092428" cy="1038225"/>
          </a:xfrm>
          <a:prstGeom prst="diamond">
            <a:avLst/>
          </a:prstGeom>
          <a:solidFill>
            <a:srgbClr val="F2912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499F506D-7154-9669-7BBE-256442345DF4}"/>
              </a:ext>
            </a:extLst>
          </p:cNvPr>
          <p:cNvSpPr/>
          <p:nvPr/>
        </p:nvSpPr>
        <p:spPr>
          <a:xfrm rot="5400000">
            <a:off x="6688932" y="3555206"/>
            <a:ext cx="981075" cy="4919668"/>
          </a:xfrm>
          <a:prstGeom prst="round2SameRect">
            <a:avLst>
              <a:gd name="adj1" fmla="val 41186"/>
              <a:gd name="adj2" fmla="val 0"/>
            </a:avLst>
          </a:prstGeom>
          <a:solidFill>
            <a:srgbClr val="009AF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Diamond 17">
            <a:extLst>
              <a:ext uri="{FF2B5EF4-FFF2-40B4-BE49-F238E27FC236}">
                <a16:creationId xmlns:a16="http://schemas.microsoft.com/office/drawing/2014/main" id="{ABF5F5A2-A104-614B-53EC-8521DF5DD8EE}"/>
              </a:ext>
            </a:extLst>
          </p:cNvPr>
          <p:cNvSpPr/>
          <p:nvPr/>
        </p:nvSpPr>
        <p:spPr>
          <a:xfrm>
            <a:off x="4205664" y="5514972"/>
            <a:ext cx="1092428" cy="1038225"/>
          </a:xfrm>
          <a:prstGeom prst="diamond">
            <a:avLst/>
          </a:prstGeom>
          <a:solidFill>
            <a:srgbClr val="D25C1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E0C0EF-4FDA-1F6A-D229-9B216A12071B}"/>
              </a:ext>
            </a:extLst>
          </p:cNvPr>
          <p:cNvSpPr/>
          <p:nvPr/>
        </p:nvSpPr>
        <p:spPr>
          <a:xfrm>
            <a:off x="4508325" y="38694"/>
            <a:ext cx="35307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9AF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Our </a:t>
            </a:r>
            <a:r>
              <a:rPr lang="en-U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1DDB25-6B93-88F1-445F-ABE95042AE77}"/>
              </a:ext>
            </a:extLst>
          </p:cNvPr>
          <p:cNvSpPr/>
          <p:nvPr/>
        </p:nvSpPr>
        <p:spPr>
          <a:xfrm>
            <a:off x="4410127" y="1224950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01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766208-422D-BB3F-3047-20AF0407E12F}"/>
              </a:ext>
            </a:extLst>
          </p:cNvPr>
          <p:cNvSpPr/>
          <p:nvPr/>
        </p:nvSpPr>
        <p:spPr>
          <a:xfrm>
            <a:off x="4410127" y="2310805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6746FD-E6E0-AE17-FF5F-BBBC9EF2D23A}"/>
              </a:ext>
            </a:extLst>
          </p:cNvPr>
          <p:cNvSpPr/>
          <p:nvPr/>
        </p:nvSpPr>
        <p:spPr>
          <a:xfrm>
            <a:off x="4444559" y="3368064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03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E26786-7EC1-8A5C-0332-8646E41011D1}"/>
              </a:ext>
            </a:extLst>
          </p:cNvPr>
          <p:cNvSpPr/>
          <p:nvPr/>
        </p:nvSpPr>
        <p:spPr>
          <a:xfrm>
            <a:off x="4410127" y="4476746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04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B0E446-548D-0F8C-51DA-A47610592FAC}"/>
              </a:ext>
            </a:extLst>
          </p:cNvPr>
          <p:cNvSpPr/>
          <p:nvPr/>
        </p:nvSpPr>
        <p:spPr>
          <a:xfrm>
            <a:off x="4518972" y="5744548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05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049765-0AC3-02CB-1F7F-B511A63E04F4}"/>
              </a:ext>
            </a:extLst>
          </p:cNvPr>
          <p:cNvSpPr/>
          <p:nvPr/>
        </p:nvSpPr>
        <p:spPr>
          <a:xfrm>
            <a:off x="5354157" y="1205595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78ED52-5D4F-FC13-1508-3D08D6170212}"/>
              </a:ext>
            </a:extLst>
          </p:cNvPr>
          <p:cNvSpPr/>
          <p:nvPr/>
        </p:nvSpPr>
        <p:spPr>
          <a:xfrm>
            <a:off x="5264699" y="2331057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38B2F0-8D06-9808-A33E-4B7B67D02EB0}"/>
              </a:ext>
            </a:extLst>
          </p:cNvPr>
          <p:cNvSpPr/>
          <p:nvPr/>
        </p:nvSpPr>
        <p:spPr>
          <a:xfrm>
            <a:off x="5325518" y="3371839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E3EF29-823B-81CE-4E53-46DF53610C36}"/>
              </a:ext>
            </a:extLst>
          </p:cNvPr>
          <p:cNvSpPr/>
          <p:nvPr/>
        </p:nvSpPr>
        <p:spPr>
          <a:xfrm>
            <a:off x="5308640" y="4482552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584A0E-EAF3-1A89-8EE4-F8B44A48A22D}"/>
              </a:ext>
            </a:extLst>
          </p:cNvPr>
          <p:cNvSpPr/>
          <p:nvPr/>
        </p:nvSpPr>
        <p:spPr>
          <a:xfrm>
            <a:off x="5321849" y="5704245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Title5</a:t>
            </a:r>
          </a:p>
        </p:txBody>
      </p:sp>
    </p:spTree>
    <p:extLst>
      <p:ext uri="{BB962C8B-B14F-4D97-AF65-F5344CB8AC3E}">
        <p14:creationId xmlns:p14="http://schemas.microsoft.com/office/powerpoint/2010/main" val="1383926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1E8B046-C999-EB16-694D-A4549B6AAF32}"/>
              </a:ext>
            </a:extLst>
          </p:cNvPr>
          <p:cNvGrpSpPr/>
          <p:nvPr/>
        </p:nvGrpSpPr>
        <p:grpSpPr>
          <a:xfrm>
            <a:off x="561975" y="1661189"/>
            <a:ext cx="4762500" cy="876300"/>
            <a:chOff x="781050" y="3071126"/>
            <a:chExt cx="4762500" cy="8763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812085-D554-4D52-EF50-424BF9248462}"/>
                </a:ext>
              </a:extLst>
            </p:cNvPr>
            <p:cNvSpPr/>
            <p:nvPr/>
          </p:nvSpPr>
          <p:spPr>
            <a:xfrm>
              <a:off x="781050" y="3071126"/>
              <a:ext cx="4762500" cy="876300"/>
            </a:xfrm>
            <a:prstGeom prst="rect">
              <a:avLst/>
            </a:prstGeom>
            <a:solidFill>
              <a:srgbClr val="B1D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CE6181-11B4-821D-2FA0-0B0B486D1CBA}"/>
                </a:ext>
              </a:extLst>
            </p:cNvPr>
            <p:cNvSpPr/>
            <p:nvPr/>
          </p:nvSpPr>
          <p:spPr>
            <a:xfrm>
              <a:off x="781050" y="3071126"/>
              <a:ext cx="171450" cy="862699"/>
            </a:xfrm>
            <a:prstGeom prst="rect">
              <a:avLst/>
            </a:prstGeom>
            <a:solidFill>
              <a:srgbClr val="389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AB41F5-ACAA-9D61-CEF8-C66054EC7FD2}"/>
              </a:ext>
            </a:extLst>
          </p:cNvPr>
          <p:cNvSpPr/>
          <p:nvPr/>
        </p:nvSpPr>
        <p:spPr>
          <a:xfrm rot="7961332">
            <a:off x="4586164" y="1138914"/>
            <a:ext cx="845693" cy="1638991"/>
          </a:xfrm>
          <a:custGeom>
            <a:avLst/>
            <a:gdLst>
              <a:gd name="connsiteX0" fmla="*/ 0 w 845693"/>
              <a:gd name="connsiteY0" fmla="*/ 830117 h 1638991"/>
              <a:gd name="connsiteX1" fmla="*/ 31192 w 845693"/>
              <a:gd name="connsiteY1" fmla="*/ 0 h 1638991"/>
              <a:gd name="connsiteX2" fmla="*/ 845693 w 845693"/>
              <a:gd name="connsiteY2" fmla="*/ 30605 h 1638991"/>
              <a:gd name="connsiteX3" fmla="*/ 785257 w 845693"/>
              <a:gd name="connsiteY3" fmla="*/ 1638991 h 1638991"/>
              <a:gd name="connsiteX4" fmla="*/ 0 w 845693"/>
              <a:gd name="connsiteY4" fmla="*/ 830117 h 163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693" h="1638991">
                <a:moveTo>
                  <a:pt x="0" y="830117"/>
                </a:moveTo>
                <a:lnTo>
                  <a:pt x="31192" y="0"/>
                </a:lnTo>
                <a:lnTo>
                  <a:pt x="845693" y="30605"/>
                </a:lnTo>
                <a:lnTo>
                  <a:pt x="785257" y="1638991"/>
                </a:lnTo>
                <a:lnTo>
                  <a:pt x="0" y="830117"/>
                </a:lnTo>
                <a:close/>
              </a:path>
            </a:pathLst>
          </a:custGeom>
          <a:solidFill>
            <a:srgbClr val="389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A2EE32-75FD-692B-9937-6368A555B1BE}"/>
              </a:ext>
            </a:extLst>
          </p:cNvPr>
          <p:cNvSpPr/>
          <p:nvPr/>
        </p:nvSpPr>
        <p:spPr>
          <a:xfrm>
            <a:off x="4786048" y="1757453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01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82281E-FF75-3F09-FD17-7598440E2F29}"/>
              </a:ext>
            </a:extLst>
          </p:cNvPr>
          <p:cNvGrpSpPr/>
          <p:nvPr/>
        </p:nvGrpSpPr>
        <p:grpSpPr>
          <a:xfrm>
            <a:off x="571500" y="2966114"/>
            <a:ext cx="4762500" cy="876300"/>
            <a:chOff x="781050" y="3071126"/>
            <a:chExt cx="4762500" cy="876300"/>
          </a:xfrm>
          <a:solidFill>
            <a:srgbClr val="D5E7AF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E3F7D2E-7F2F-E567-D00F-5BEE4B7DEA9F}"/>
                </a:ext>
              </a:extLst>
            </p:cNvPr>
            <p:cNvSpPr/>
            <p:nvPr/>
          </p:nvSpPr>
          <p:spPr>
            <a:xfrm>
              <a:off x="781050" y="3071126"/>
              <a:ext cx="4762500" cy="876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E29B377-4AF3-F647-A6C3-4A2113D205FC}"/>
                </a:ext>
              </a:extLst>
            </p:cNvPr>
            <p:cNvSpPr/>
            <p:nvPr/>
          </p:nvSpPr>
          <p:spPr>
            <a:xfrm>
              <a:off x="781050" y="3071126"/>
              <a:ext cx="171450" cy="862699"/>
            </a:xfrm>
            <a:prstGeom prst="rect">
              <a:avLst/>
            </a:prstGeom>
            <a:solidFill>
              <a:srgbClr val="85A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1277E-E4B7-7054-0BE9-319758332142}"/>
              </a:ext>
            </a:extLst>
          </p:cNvPr>
          <p:cNvSpPr/>
          <p:nvPr/>
        </p:nvSpPr>
        <p:spPr>
          <a:xfrm rot="7961332">
            <a:off x="4595689" y="2443839"/>
            <a:ext cx="845693" cy="1638991"/>
          </a:xfrm>
          <a:custGeom>
            <a:avLst/>
            <a:gdLst>
              <a:gd name="connsiteX0" fmla="*/ 0 w 845693"/>
              <a:gd name="connsiteY0" fmla="*/ 830117 h 1638991"/>
              <a:gd name="connsiteX1" fmla="*/ 31192 w 845693"/>
              <a:gd name="connsiteY1" fmla="*/ 0 h 1638991"/>
              <a:gd name="connsiteX2" fmla="*/ 845693 w 845693"/>
              <a:gd name="connsiteY2" fmla="*/ 30605 h 1638991"/>
              <a:gd name="connsiteX3" fmla="*/ 785257 w 845693"/>
              <a:gd name="connsiteY3" fmla="*/ 1638991 h 1638991"/>
              <a:gd name="connsiteX4" fmla="*/ 0 w 845693"/>
              <a:gd name="connsiteY4" fmla="*/ 830117 h 163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693" h="1638991">
                <a:moveTo>
                  <a:pt x="0" y="830117"/>
                </a:moveTo>
                <a:lnTo>
                  <a:pt x="31192" y="0"/>
                </a:lnTo>
                <a:lnTo>
                  <a:pt x="845693" y="30605"/>
                </a:lnTo>
                <a:lnTo>
                  <a:pt x="785257" y="1638991"/>
                </a:lnTo>
                <a:lnTo>
                  <a:pt x="0" y="830117"/>
                </a:lnTo>
                <a:close/>
              </a:path>
            </a:pathLst>
          </a:custGeom>
          <a:solidFill>
            <a:srgbClr val="85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E3C0EA-7ADC-D12F-FD31-40B6F94AE3E2}"/>
              </a:ext>
            </a:extLst>
          </p:cNvPr>
          <p:cNvSpPr/>
          <p:nvPr/>
        </p:nvSpPr>
        <p:spPr>
          <a:xfrm>
            <a:off x="4795573" y="3062378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A61D38-9FEE-7D16-577C-16080CC6B991}"/>
              </a:ext>
            </a:extLst>
          </p:cNvPr>
          <p:cNvGrpSpPr/>
          <p:nvPr/>
        </p:nvGrpSpPr>
        <p:grpSpPr>
          <a:xfrm>
            <a:off x="561975" y="4232939"/>
            <a:ext cx="4762500" cy="876300"/>
            <a:chOff x="781050" y="3071126"/>
            <a:chExt cx="4762500" cy="8763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76CF1F6-2BBF-BEFE-E92D-F3710A466E03}"/>
                </a:ext>
              </a:extLst>
            </p:cNvPr>
            <p:cNvSpPr/>
            <p:nvPr/>
          </p:nvSpPr>
          <p:spPr>
            <a:xfrm>
              <a:off x="781050" y="3071126"/>
              <a:ext cx="4762500" cy="876300"/>
            </a:xfrm>
            <a:prstGeom prst="rect">
              <a:avLst/>
            </a:prstGeom>
            <a:solidFill>
              <a:srgbClr val="EE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E3DBEBF-7858-E237-5149-BA8F6F9DE239}"/>
                </a:ext>
              </a:extLst>
            </p:cNvPr>
            <p:cNvSpPr/>
            <p:nvPr/>
          </p:nvSpPr>
          <p:spPr>
            <a:xfrm>
              <a:off x="781050" y="3071126"/>
              <a:ext cx="171450" cy="862699"/>
            </a:xfrm>
            <a:prstGeom prst="rect">
              <a:avLst/>
            </a:prstGeom>
            <a:solidFill>
              <a:srgbClr val="C3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6CFBCDC-3B78-1992-6A88-2008B58C9F1E}"/>
              </a:ext>
            </a:extLst>
          </p:cNvPr>
          <p:cNvSpPr/>
          <p:nvPr/>
        </p:nvSpPr>
        <p:spPr>
          <a:xfrm rot="7961332">
            <a:off x="4586164" y="3710664"/>
            <a:ext cx="845693" cy="1638991"/>
          </a:xfrm>
          <a:custGeom>
            <a:avLst/>
            <a:gdLst>
              <a:gd name="connsiteX0" fmla="*/ 0 w 845693"/>
              <a:gd name="connsiteY0" fmla="*/ 830117 h 1638991"/>
              <a:gd name="connsiteX1" fmla="*/ 31192 w 845693"/>
              <a:gd name="connsiteY1" fmla="*/ 0 h 1638991"/>
              <a:gd name="connsiteX2" fmla="*/ 845693 w 845693"/>
              <a:gd name="connsiteY2" fmla="*/ 30605 h 1638991"/>
              <a:gd name="connsiteX3" fmla="*/ 785257 w 845693"/>
              <a:gd name="connsiteY3" fmla="*/ 1638991 h 1638991"/>
              <a:gd name="connsiteX4" fmla="*/ 0 w 845693"/>
              <a:gd name="connsiteY4" fmla="*/ 830117 h 163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693" h="1638991">
                <a:moveTo>
                  <a:pt x="0" y="830117"/>
                </a:moveTo>
                <a:lnTo>
                  <a:pt x="31192" y="0"/>
                </a:lnTo>
                <a:lnTo>
                  <a:pt x="845693" y="30605"/>
                </a:lnTo>
                <a:lnTo>
                  <a:pt x="785257" y="1638991"/>
                </a:lnTo>
                <a:lnTo>
                  <a:pt x="0" y="830117"/>
                </a:lnTo>
                <a:close/>
              </a:path>
            </a:pathLst>
          </a:custGeom>
          <a:solidFill>
            <a:srgbClr val="C3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D37AE0-EC31-D5F7-99B9-126CD768D977}"/>
              </a:ext>
            </a:extLst>
          </p:cNvPr>
          <p:cNvSpPr/>
          <p:nvPr/>
        </p:nvSpPr>
        <p:spPr>
          <a:xfrm>
            <a:off x="4786048" y="4329203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03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BDDAAB-6F27-AB3C-BB4F-BB8A63E33341}"/>
              </a:ext>
            </a:extLst>
          </p:cNvPr>
          <p:cNvGrpSpPr/>
          <p:nvPr/>
        </p:nvGrpSpPr>
        <p:grpSpPr>
          <a:xfrm>
            <a:off x="6362700" y="1757453"/>
            <a:ext cx="4762500" cy="876300"/>
            <a:chOff x="781050" y="3071126"/>
            <a:chExt cx="4762500" cy="8763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0E988B2-DEAB-D260-D126-9834FD3A6CCD}"/>
                </a:ext>
              </a:extLst>
            </p:cNvPr>
            <p:cNvSpPr/>
            <p:nvPr/>
          </p:nvSpPr>
          <p:spPr>
            <a:xfrm>
              <a:off x="781050" y="3071126"/>
              <a:ext cx="4762500" cy="876300"/>
            </a:xfrm>
            <a:prstGeom prst="rect">
              <a:avLst/>
            </a:prstGeom>
            <a:solidFill>
              <a:srgbClr val="B1D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70F2985-FA3E-3AD8-2525-48B9177DABB8}"/>
                </a:ext>
              </a:extLst>
            </p:cNvPr>
            <p:cNvSpPr/>
            <p:nvPr/>
          </p:nvSpPr>
          <p:spPr>
            <a:xfrm>
              <a:off x="781050" y="3071126"/>
              <a:ext cx="171450" cy="862699"/>
            </a:xfrm>
            <a:prstGeom prst="rect">
              <a:avLst/>
            </a:prstGeom>
            <a:solidFill>
              <a:srgbClr val="389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388AFEE-D5E0-D24D-A812-64AEAF929692}"/>
              </a:ext>
            </a:extLst>
          </p:cNvPr>
          <p:cNvSpPr/>
          <p:nvPr/>
        </p:nvSpPr>
        <p:spPr>
          <a:xfrm rot="7961332">
            <a:off x="10386889" y="1235178"/>
            <a:ext cx="845693" cy="1638991"/>
          </a:xfrm>
          <a:custGeom>
            <a:avLst/>
            <a:gdLst>
              <a:gd name="connsiteX0" fmla="*/ 0 w 845693"/>
              <a:gd name="connsiteY0" fmla="*/ 830117 h 1638991"/>
              <a:gd name="connsiteX1" fmla="*/ 31192 w 845693"/>
              <a:gd name="connsiteY1" fmla="*/ 0 h 1638991"/>
              <a:gd name="connsiteX2" fmla="*/ 845693 w 845693"/>
              <a:gd name="connsiteY2" fmla="*/ 30605 h 1638991"/>
              <a:gd name="connsiteX3" fmla="*/ 785257 w 845693"/>
              <a:gd name="connsiteY3" fmla="*/ 1638991 h 1638991"/>
              <a:gd name="connsiteX4" fmla="*/ 0 w 845693"/>
              <a:gd name="connsiteY4" fmla="*/ 830117 h 163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693" h="1638991">
                <a:moveTo>
                  <a:pt x="0" y="830117"/>
                </a:moveTo>
                <a:lnTo>
                  <a:pt x="31192" y="0"/>
                </a:lnTo>
                <a:lnTo>
                  <a:pt x="845693" y="30605"/>
                </a:lnTo>
                <a:lnTo>
                  <a:pt x="785257" y="1638991"/>
                </a:lnTo>
                <a:lnTo>
                  <a:pt x="0" y="830117"/>
                </a:lnTo>
                <a:close/>
              </a:path>
            </a:pathLst>
          </a:custGeom>
          <a:solidFill>
            <a:srgbClr val="389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3297ED-0776-2619-B6B8-5B81460C3EEA}"/>
              </a:ext>
            </a:extLst>
          </p:cNvPr>
          <p:cNvSpPr/>
          <p:nvPr/>
        </p:nvSpPr>
        <p:spPr>
          <a:xfrm>
            <a:off x="10586773" y="1853717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04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A16F9EA-821E-385E-373A-CE4A892B115E}"/>
              </a:ext>
            </a:extLst>
          </p:cNvPr>
          <p:cNvGrpSpPr/>
          <p:nvPr/>
        </p:nvGrpSpPr>
        <p:grpSpPr>
          <a:xfrm>
            <a:off x="6372225" y="3062378"/>
            <a:ext cx="4762500" cy="876300"/>
            <a:chOff x="781050" y="3071126"/>
            <a:chExt cx="4762500" cy="876300"/>
          </a:xfrm>
          <a:solidFill>
            <a:srgbClr val="D5E7AF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0F24F9D-4C90-A8FA-96D4-485BCA44EBA8}"/>
                </a:ext>
              </a:extLst>
            </p:cNvPr>
            <p:cNvSpPr/>
            <p:nvPr/>
          </p:nvSpPr>
          <p:spPr>
            <a:xfrm>
              <a:off x="781050" y="3071126"/>
              <a:ext cx="4762500" cy="876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B32825-E21D-772F-4E21-19B2CE559EB4}"/>
                </a:ext>
              </a:extLst>
            </p:cNvPr>
            <p:cNvSpPr/>
            <p:nvPr/>
          </p:nvSpPr>
          <p:spPr>
            <a:xfrm>
              <a:off x="781050" y="3071126"/>
              <a:ext cx="171450" cy="862699"/>
            </a:xfrm>
            <a:prstGeom prst="rect">
              <a:avLst/>
            </a:prstGeom>
            <a:solidFill>
              <a:srgbClr val="85A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D05CFBF-84B4-67C0-9616-6A9F62ACA1FB}"/>
              </a:ext>
            </a:extLst>
          </p:cNvPr>
          <p:cNvSpPr/>
          <p:nvPr/>
        </p:nvSpPr>
        <p:spPr>
          <a:xfrm rot="7961332">
            <a:off x="10396414" y="2540103"/>
            <a:ext cx="845693" cy="1638991"/>
          </a:xfrm>
          <a:custGeom>
            <a:avLst/>
            <a:gdLst>
              <a:gd name="connsiteX0" fmla="*/ 0 w 845693"/>
              <a:gd name="connsiteY0" fmla="*/ 830117 h 1638991"/>
              <a:gd name="connsiteX1" fmla="*/ 31192 w 845693"/>
              <a:gd name="connsiteY1" fmla="*/ 0 h 1638991"/>
              <a:gd name="connsiteX2" fmla="*/ 845693 w 845693"/>
              <a:gd name="connsiteY2" fmla="*/ 30605 h 1638991"/>
              <a:gd name="connsiteX3" fmla="*/ 785257 w 845693"/>
              <a:gd name="connsiteY3" fmla="*/ 1638991 h 1638991"/>
              <a:gd name="connsiteX4" fmla="*/ 0 w 845693"/>
              <a:gd name="connsiteY4" fmla="*/ 830117 h 163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693" h="1638991">
                <a:moveTo>
                  <a:pt x="0" y="830117"/>
                </a:moveTo>
                <a:lnTo>
                  <a:pt x="31192" y="0"/>
                </a:lnTo>
                <a:lnTo>
                  <a:pt x="845693" y="30605"/>
                </a:lnTo>
                <a:lnTo>
                  <a:pt x="785257" y="1638991"/>
                </a:lnTo>
                <a:lnTo>
                  <a:pt x="0" y="830117"/>
                </a:lnTo>
                <a:close/>
              </a:path>
            </a:pathLst>
          </a:custGeom>
          <a:solidFill>
            <a:srgbClr val="85A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8AF1BB-B0BC-481A-A1DF-9846EBB80EF1}"/>
              </a:ext>
            </a:extLst>
          </p:cNvPr>
          <p:cNvSpPr/>
          <p:nvPr/>
        </p:nvSpPr>
        <p:spPr>
          <a:xfrm>
            <a:off x="10596298" y="3158642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05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DAC916-F8FA-0771-608A-361C547CEAA7}"/>
              </a:ext>
            </a:extLst>
          </p:cNvPr>
          <p:cNvGrpSpPr/>
          <p:nvPr/>
        </p:nvGrpSpPr>
        <p:grpSpPr>
          <a:xfrm>
            <a:off x="6362700" y="4329203"/>
            <a:ext cx="4762500" cy="876300"/>
            <a:chOff x="781050" y="3071126"/>
            <a:chExt cx="4762500" cy="8763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921B524-B8AE-6EAD-051A-2C1EC6279335}"/>
                </a:ext>
              </a:extLst>
            </p:cNvPr>
            <p:cNvSpPr/>
            <p:nvPr/>
          </p:nvSpPr>
          <p:spPr>
            <a:xfrm>
              <a:off x="781050" y="3071126"/>
              <a:ext cx="4762500" cy="876300"/>
            </a:xfrm>
            <a:prstGeom prst="rect">
              <a:avLst/>
            </a:prstGeom>
            <a:solidFill>
              <a:srgbClr val="EE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4FD26AF-2CDD-D3EF-4F48-CA7E6850C60C}"/>
                </a:ext>
              </a:extLst>
            </p:cNvPr>
            <p:cNvSpPr/>
            <p:nvPr/>
          </p:nvSpPr>
          <p:spPr>
            <a:xfrm>
              <a:off x="781050" y="3071126"/>
              <a:ext cx="171450" cy="862699"/>
            </a:xfrm>
            <a:prstGeom prst="rect">
              <a:avLst/>
            </a:prstGeom>
            <a:solidFill>
              <a:srgbClr val="C3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F411092-8A3F-E6EA-F662-F51499ADA8A2}"/>
              </a:ext>
            </a:extLst>
          </p:cNvPr>
          <p:cNvSpPr/>
          <p:nvPr/>
        </p:nvSpPr>
        <p:spPr>
          <a:xfrm rot="7961332">
            <a:off x="10386889" y="3806928"/>
            <a:ext cx="845693" cy="1638991"/>
          </a:xfrm>
          <a:custGeom>
            <a:avLst/>
            <a:gdLst>
              <a:gd name="connsiteX0" fmla="*/ 0 w 845693"/>
              <a:gd name="connsiteY0" fmla="*/ 830117 h 1638991"/>
              <a:gd name="connsiteX1" fmla="*/ 31192 w 845693"/>
              <a:gd name="connsiteY1" fmla="*/ 0 h 1638991"/>
              <a:gd name="connsiteX2" fmla="*/ 845693 w 845693"/>
              <a:gd name="connsiteY2" fmla="*/ 30605 h 1638991"/>
              <a:gd name="connsiteX3" fmla="*/ 785257 w 845693"/>
              <a:gd name="connsiteY3" fmla="*/ 1638991 h 1638991"/>
              <a:gd name="connsiteX4" fmla="*/ 0 w 845693"/>
              <a:gd name="connsiteY4" fmla="*/ 830117 h 163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693" h="1638991">
                <a:moveTo>
                  <a:pt x="0" y="830117"/>
                </a:moveTo>
                <a:lnTo>
                  <a:pt x="31192" y="0"/>
                </a:lnTo>
                <a:lnTo>
                  <a:pt x="845693" y="30605"/>
                </a:lnTo>
                <a:lnTo>
                  <a:pt x="785257" y="1638991"/>
                </a:lnTo>
                <a:lnTo>
                  <a:pt x="0" y="830117"/>
                </a:lnTo>
                <a:close/>
              </a:path>
            </a:pathLst>
          </a:custGeom>
          <a:solidFill>
            <a:srgbClr val="C3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1E76D1A-A2B6-065B-C7A7-AFCE0AB22557}"/>
              </a:ext>
            </a:extLst>
          </p:cNvPr>
          <p:cNvSpPr/>
          <p:nvPr/>
        </p:nvSpPr>
        <p:spPr>
          <a:xfrm>
            <a:off x="10586773" y="4425467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06</a:t>
            </a:r>
            <a:endParaRPr lang="en-IN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98D0C87-2590-AF83-5D65-78AD3B9EDE14}"/>
              </a:ext>
            </a:extLst>
          </p:cNvPr>
          <p:cNvSpPr/>
          <p:nvPr/>
        </p:nvSpPr>
        <p:spPr>
          <a:xfrm>
            <a:off x="4251150" y="292303"/>
            <a:ext cx="35307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9AF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Our </a:t>
            </a:r>
            <a:r>
              <a:rPr lang="en-U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5124F52-0832-19CC-2BEC-4ACDDF32F862}"/>
              </a:ext>
            </a:extLst>
          </p:cNvPr>
          <p:cNvSpPr/>
          <p:nvPr/>
        </p:nvSpPr>
        <p:spPr>
          <a:xfrm>
            <a:off x="971694" y="1826002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8887E43-43A6-4E86-3421-5D5D1D7E80DC}"/>
              </a:ext>
            </a:extLst>
          </p:cNvPr>
          <p:cNvSpPr/>
          <p:nvPr/>
        </p:nvSpPr>
        <p:spPr>
          <a:xfrm>
            <a:off x="911688" y="3181931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Title2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42D7BDC-028F-4C08-C799-5C70BC03C4A1}"/>
              </a:ext>
            </a:extLst>
          </p:cNvPr>
          <p:cNvSpPr/>
          <p:nvPr/>
        </p:nvSpPr>
        <p:spPr>
          <a:xfrm>
            <a:off x="949501" y="4426048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Title3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5FF7A02-C1B4-8C30-C09B-0F4290D96DBA}"/>
              </a:ext>
            </a:extLst>
          </p:cNvPr>
          <p:cNvSpPr/>
          <p:nvPr/>
        </p:nvSpPr>
        <p:spPr>
          <a:xfrm>
            <a:off x="6895146" y="1937658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Title4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32B809-B569-D39C-4145-1DE748BB3EB7}"/>
              </a:ext>
            </a:extLst>
          </p:cNvPr>
          <p:cNvSpPr/>
          <p:nvPr/>
        </p:nvSpPr>
        <p:spPr>
          <a:xfrm>
            <a:off x="6712413" y="3213432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489888F-C39E-DC7B-F076-D9C8042A5D6C}"/>
              </a:ext>
            </a:extLst>
          </p:cNvPr>
          <p:cNvSpPr/>
          <p:nvPr/>
        </p:nvSpPr>
        <p:spPr>
          <a:xfrm>
            <a:off x="6805066" y="4480129"/>
            <a:ext cx="3379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 Content Title6</a:t>
            </a:r>
          </a:p>
        </p:txBody>
      </p:sp>
    </p:spTree>
    <p:extLst>
      <p:ext uri="{BB962C8B-B14F-4D97-AF65-F5344CB8AC3E}">
        <p14:creationId xmlns:p14="http://schemas.microsoft.com/office/powerpoint/2010/main" val="1670871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70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Naveen Mishra</dc:creator>
  <cp:lastModifiedBy>Naveen Mishra</cp:lastModifiedBy>
  <cp:revision>7</cp:revision>
  <dcterms:created xsi:type="dcterms:W3CDTF">2024-06-15T06:19:02Z</dcterms:created>
  <dcterms:modified xsi:type="dcterms:W3CDTF">2024-06-15T07:28:34Z</dcterms:modified>
</cp:coreProperties>
</file>