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164F"/>
    <a:srgbClr val="F37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2B02F-2F6C-65D9-CAA1-C07476FE7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608" y="1122363"/>
            <a:ext cx="10102392" cy="1778153"/>
          </a:xfrm>
        </p:spPr>
        <p:txBody>
          <a:bodyPr anchor="b"/>
          <a:lstStyle>
            <a:lvl1pPr algn="ctr">
              <a:defRPr sz="6000" b="1">
                <a:solidFill>
                  <a:srgbClr val="F3702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6DAA4F-DEC5-F044-9950-67A496FF3E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29604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2164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B0154-9740-B99E-9132-A50BA27B9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A22AD-97E3-44EC-8CA2-12E2DA1C746B}" type="datetimeFigureOut">
              <a:rPr lang="en-IN" smtClean="0"/>
              <a:t>21-May-2024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5A9BD-16B7-E007-39FD-4D53313D7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C744B-27D6-9B5D-D5BA-6DC8B446E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448-4200-4A7C-A667-E5C9A2124F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0027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0C1F6-E844-35E8-510C-67E7F652B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D993D-FD1D-77A6-5CE4-8ECD4C3CA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2986E-23AE-077A-1608-290BD15DC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A22AD-97E3-44EC-8CA2-12E2DA1C746B}" type="datetimeFigureOut">
              <a:rPr lang="en-IN" smtClean="0"/>
              <a:t>21-May-2024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2B563-453B-45F1-3FB3-260CF6797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80D15-DF34-1623-AC8B-8288FB48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448-4200-4A7C-A667-E5C9A2124F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546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3FDD2-470C-6A1A-6081-C3D1F2D9A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99F096-91DC-297B-456D-3773B9794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F7C13-ACF1-8A18-9DC4-F4B66E78A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A22AD-97E3-44EC-8CA2-12E2DA1C746B}" type="datetimeFigureOut">
              <a:rPr lang="en-IN" smtClean="0"/>
              <a:t>21-May-2024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151BF-B808-A964-DACA-887D266C2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6B938-4B70-5627-A61B-D74B5131F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448-4200-4A7C-A667-E5C9A2124F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4993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489A6-2F45-8D8B-6226-D3F7DD7D6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E4CBB-BFF4-EEED-F16C-7E6E9C7E4F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A12FB3-7156-7A30-DEED-C163B1D65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53257-F07D-B847-4B44-7CDB26FBA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A22AD-97E3-44EC-8CA2-12E2DA1C746B}" type="datetimeFigureOut">
              <a:rPr lang="en-IN" smtClean="0"/>
              <a:t>21-May-2024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8C9450-44A1-41C1-15EC-7F97663AC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8461C-4251-E749-8F58-CA98FF19B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448-4200-4A7C-A667-E5C9A2124F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6288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B0B57-95BF-658D-FBFB-C998F3370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D6862-AC89-22B7-0F1E-DFED5D685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8B53B-AFAC-CC38-9B5F-AB86437C9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B1CFEB-DB08-F39A-D15A-E93451A77F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6AEA44-F5D4-D97F-E3D4-9868B7231F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AC141-C5BF-DCCB-4A9C-DC9702CC3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A22AD-97E3-44EC-8CA2-12E2DA1C746B}" type="datetimeFigureOut">
              <a:rPr lang="en-IN" smtClean="0"/>
              <a:t>21-May-2024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FC7272-182D-921F-2EFB-57FACA420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5C3A90-9F85-1345-6FF2-BC42D526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448-4200-4A7C-A667-E5C9A2124F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9910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C926-AE8C-B741-CCFA-67C2B3921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34F5DB-EDDD-B33E-F84A-34933948A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A22AD-97E3-44EC-8CA2-12E2DA1C746B}" type="datetimeFigureOut">
              <a:rPr lang="en-IN" smtClean="0"/>
              <a:t>21-May-2024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BF68DF-1E9F-D40E-4F4E-1B99A51A2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ADBAC2-A66D-D7B8-6033-B3625FCBB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448-4200-4A7C-A667-E5C9A2124F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2781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06330F-2DE4-618D-87CB-A93A7018C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A22AD-97E3-44EC-8CA2-12E2DA1C746B}" type="datetimeFigureOut">
              <a:rPr lang="en-IN" smtClean="0"/>
              <a:t>21-May-2024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188461-386A-9460-7542-06D427988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45B5C-C631-3713-4227-AC602E5BF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448-4200-4A7C-A667-E5C9A2124F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4820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3F8DF-5DFD-0D0D-00D4-AC8CD508E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50ABF-6515-172B-7762-9E66E495E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E8C8F-AA0C-0E4C-3075-1C179BA84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1492F-4B5A-26CB-457B-9E210078C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A22AD-97E3-44EC-8CA2-12E2DA1C746B}" type="datetimeFigureOut">
              <a:rPr lang="en-IN" smtClean="0"/>
              <a:t>21-May-2024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6E05DA-7202-FB89-EFA1-FC8A10FB8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6938A0-2BBC-8608-DC11-47F08573B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448-4200-4A7C-A667-E5C9A2124F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9850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BDB6B-A8C0-F931-7492-634BE77F7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541372-DACF-D5D7-0FB8-0F9D435B84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D1061-3598-C3DF-E0D2-38B50DC58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22557D-61B9-D100-3051-4B5D97E96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A22AD-97E3-44EC-8CA2-12E2DA1C746B}" type="datetimeFigureOut">
              <a:rPr lang="en-IN" smtClean="0"/>
              <a:t>21-May-2024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961CF-2F5E-910B-669B-878615A22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D9FFB2-F1EC-C5F2-A48A-4E4E9ACF5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448-4200-4A7C-A667-E5C9A2124F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0547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EFA0C-B04E-DE6D-B241-A3812C3E6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6C7BB2-4F0B-E2B5-7C8B-1B3C07CBF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0C0A9-D54D-D1F2-5F3E-D2E4573ED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A22AD-97E3-44EC-8CA2-12E2DA1C746B}" type="datetimeFigureOut">
              <a:rPr lang="en-IN" smtClean="0"/>
              <a:t>21-May-2024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F3E64-C423-697E-1ACA-8D89D49A5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76045-3491-B3A6-0D4C-4F869C44D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448-4200-4A7C-A667-E5C9A2124F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5930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1762F9-99A9-4D81-E540-50622EF9E3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9ADAF0-978D-386C-B742-0330D5884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948D6-1877-5BF7-28D4-1CC9358D8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A22AD-97E3-44EC-8CA2-12E2DA1C746B}" type="datetimeFigureOut">
              <a:rPr lang="en-IN" smtClean="0"/>
              <a:t>21-May-2024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93939-C0FA-9025-D417-BF9D9D913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FF31B-8F43-117C-F38C-893E49737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448-4200-4A7C-A667-E5C9A2124F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153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www.nagpurtoday.in/three-cheers-for-indianoils-treecheers/11201454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23CF6C-7C29-E56B-3C3B-FA6F100EA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D0C8B-A558-0500-3483-8BABCEDA1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FF4E9-C037-41BB-9D59-BE0A8B33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A22AD-97E3-44EC-8CA2-12E2DA1C746B}" type="datetimeFigureOut">
              <a:rPr lang="en-IN" smtClean="0"/>
              <a:t>21-May-2024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2E9DB-F71D-CC99-C379-8ABAC887B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05922-BC1A-16C1-B36F-AC8990D97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E9448-4200-4A7C-A667-E5C9A2124FD3}" type="slidenum">
              <a:rPr lang="en-IN" smtClean="0"/>
              <a:t>‹#›</a:t>
            </a:fld>
            <a:endParaRPr lang="en-IN"/>
          </a:p>
        </p:txBody>
      </p:sp>
      <p:pic>
        <p:nvPicPr>
          <p:cNvPr id="12" name="Picture 11" descr="A logo of an oil company&#10;&#10;Description automatically generated">
            <a:extLst>
              <a:ext uri="{FF2B5EF4-FFF2-40B4-BE49-F238E27FC236}">
                <a16:creationId xmlns:a16="http://schemas.microsoft.com/office/drawing/2014/main" id="{0E4252EF-56E7-78FC-D6ED-B5AB934365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EF9E3"/>
              </a:clrFrom>
              <a:clrTo>
                <a:srgbClr val="FEF9E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 l="24818" r="25533"/>
          <a:stretch/>
        </p:blipFill>
        <p:spPr>
          <a:xfrm>
            <a:off x="11278084" y="0"/>
            <a:ext cx="913916" cy="1036948"/>
          </a:xfrm>
          <a:prstGeom prst="rect">
            <a:avLst/>
          </a:prstGeom>
        </p:spPr>
      </p:pic>
      <p:pic>
        <p:nvPicPr>
          <p:cNvPr id="15" name="Picture 14" descr="A cartoon character holding a plant&#10;&#10;Description automatically generated">
            <a:extLst>
              <a:ext uri="{FF2B5EF4-FFF2-40B4-BE49-F238E27FC236}">
                <a16:creationId xmlns:a16="http://schemas.microsoft.com/office/drawing/2014/main" id="{8735062B-A9B3-2988-CA03-CED50DA7A9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8977" b="84435" l="45946" r="74371">
                        <a14:foregroundMark x1="67102" y1="21109" x2="65144" y2="23241"/>
                        <a14:foregroundMark x1="66636" y1="19190" x2="67940" y2="21962"/>
                        <a14:foregroundMark x1="70363" y1="18977" x2="71668" y2="23028"/>
                        <a14:foregroundMark x1="74371" y1="36887" x2="74278" y2="45629"/>
                        <a14:foregroundMark x1="49115" y1="35821" x2="47996" y2="45203"/>
                        <a14:foregroundMark x1="48928" y1="35821" x2="48462" y2="43710"/>
                        <a14:foregroundMark x1="48649" y1="35821" x2="47344" y2="43710"/>
                        <a14:foregroundMark x1="48555" y1="35608" x2="46505" y2="46269"/>
                        <a14:foregroundMark x1="49021" y1="34755" x2="49301" y2="42431"/>
                        <a14:foregroundMark x1="53588" y1="35394" x2="51351" y2="50320"/>
                        <a14:foregroundMark x1="52190" y1="53731" x2="53402" y2="63753"/>
                        <a14:foregroundMark x1="53029" y1="64606" x2="52097" y2="75267"/>
                        <a14:foregroundMark x1="52936" y1="65245" x2="52190" y2="68017"/>
                        <a14:foregroundMark x1="62069" y1="81237" x2="64585" y2="84435"/>
                        <a14:foregroundMark x1="61417" y1="82090" x2="64306" y2="81876"/>
                        <a14:foregroundMark x1="50419" y1="37313" x2="52004" y2="362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776" t="14987" r="23331" b="12218"/>
          <a:stretch/>
        </p:blipFill>
        <p:spPr>
          <a:xfrm>
            <a:off x="0" y="33158"/>
            <a:ext cx="1132190" cy="106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10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E1BA9-818E-6A27-8B6A-93C688DD46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C45FD0-665A-6101-D77C-A697ECB292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3768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AAA2-5D16-4AD7-823F-5E79126F8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14A57B1-502F-DAB0-666E-F495C3FB7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2924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CLTemplate.potx" id="{97C46DD4-81A3-431C-BBE7-500D0D0480A6}" vid="{CDF6488A-B872-4CDF-A809-30D8A99035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IOCLTemplate</Template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Naveen Mishra</dc:creator>
  <cp:lastModifiedBy>Naveen Mishra</cp:lastModifiedBy>
  <cp:revision>1</cp:revision>
  <dcterms:created xsi:type="dcterms:W3CDTF">2024-05-21T09:26:35Z</dcterms:created>
  <dcterms:modified xsi:type="dcterms:W3CDTF">2024-05-21T09:26:49Z</dcterms:modified>
</cp:coreProperties>
</file>