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7A3D"/>
    <a:srgbClr val="047B3A"/>
    <a:srgbClr val="057B3E"/>
    <a:srgbClr val="047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5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6942-4A33-5FDD-32D1-789F30F2A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A32D85-AD3E-6933-6FCE-4C1CDB2DB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6176F-0696-35AD-7B4A-62CEDCE1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77E52-0564-21C7-15B5-DFEB427F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2BE32-536D-E1DB-3A94-CF2303DAC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7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B8B4-0521-7E91-0270-1ADA8D750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66DA7-A7EB-F1E6-2B6F-7D33D3DF4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85E09-7C1F-4877-6B8F-9EBC5C455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6377A-FDAF-130C-EDF6-FBF299008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96CBE-E56C-ED19-8F7A-F3CABB9E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4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3ACD-ED71-94C7-07BC-52FC2057F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A7019-2641-E4BA-AB90-F490B4EFF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FDC6C-5C52-332F-3C47-844C52544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3E724-BAF9-47EC-715B-E24E51D2A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F6A7-09FF-E382-1425-EE9EB0A5B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2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A601-8823-6D01-1A1E-CA9973452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BD93B-3A73-2EC6-5EF7-3BD40B579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A3D68-579A-8920-3A8F-4BA2A8390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C6E07-8B50-A91B-DC64-DC2C8B426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540FC-ACB9-9A01-E453-FE3B903D9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F7CEE-E283-13EB-D2D8-A988EF55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2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4AE0-F35F-F699-FD8D-51CAD750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97763-3D98-6F18-0958-8BC616594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867108-A9DA-C0CA-F8C3-8463AA648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4F160B-3D07-981E-DDB0-2AB4C3A38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16271-839C-46F9-3898-5956DAC03E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945B28-C93B-718B-43DF-2898A3637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B0428-DEE0-0229-AAB7-F7AEB0DD0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64F6DB-02D3-B93F-D097-B17676E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5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2E49-8E2A-D765-C8ED-AC208C59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885BC-E0F2-E54A-5164-F04AF575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4155-6823-EEFA-6C03-BE3BD2BE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C5318-2576-879E-A4DB-C24EC00D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1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AA1FFA-B309-7674-BC2C-65DD20991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202195-393E-6826-9BFD-97C7D0D4C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3A3D7-DAE6-7A82-0CCE-DC1706A0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1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D695C-3EC9-2FBF-0CBD-EC9878C5F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58E8E-040D-C9A5-2743-728FC7B12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DB672-5C89-E721-5287-81B867121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D4374-9422-1D98-17B2-6CACA9D57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8641C-B6CA-2F07-8AC5-C819A379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7C614-A317-E816-4FB7-7B447B648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84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05AE-EE1F-2C27-55D7-4F34E1E3F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9E9E4-B7CA-D639-52A1-440674542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D64C6-86ED-DE4D-6164-C518ED3C8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2E015-7026-5D51-2907-35B1AC700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872C3-472E-ACE5-92A0-8F79F0DD4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5A280-A038-9ED9-0476-03EA7D239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0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05C-603E-D3AC-4838-A573BC89A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D2789-CC5F-779E-81D9-113779878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2E3C6-BDCA-69CC-3E25-4D00B0D66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71B9B-A732-F6C9-04BE-FBD5AB13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38A29-C047-D089-6FB8-3A8CAB4F2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85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2D7593-07DF-15D1-ED37-85E7C4FA6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8F109-0F7B-099F-C6F7-2FEEC386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37FEC-9A12-67DD-C840-CAAD3C7F2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D7C2-A5CF-408D-B88E-388552D3E9DC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9E8A2-02C2-BB00-166E-01BCC2AB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0020D-0B70-98F9-A7F4-3FBF84B4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51B9D-12D5-4544-9674-7B1630ECD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4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29899E9-4400-D0FF-B0CD-128FA3BC316F}"/>
              </a:ext>
            </a:extLst>
          </p:cNvPr>
          <p:cNvSpPr/>
          <p:nvPr userDrawn="1"/>
        </p:nvSpPr>
        <p:spPr>
          <a:xfrm>
            <a:off x="0" y="6176963"/>
            <a:ext cx="12192000" cy="648295"/>
          </a:xfrm>
          <a:prstGeom prst="rect">
            <a:avLst/>
          </a:prstGeom>
          <a:solidFill>
            <a:srgbClr val="057B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3B5458-64AB-938F-3E05-E716886DE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455" y="136525"/>
            <a:ext cx="98413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1E427-8AE8-0E50-95EE-F44060C27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2456" y="1676400"/>
            <a:ext cx="9841344" cy="420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1EF1C-67EA-42ED-F85F-0E1EB0C5FB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070D7C2-A5CF-408D-B88E-388552D3E9DC}" type="datetimeFigureOut">
              <a:rPr lang="en-US" smtClean="0"/>
              <a:pPr/>
              <a:t>12/16/2025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861B9-E901-01DE-6A41-B2B67E059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1952E-11F0-C0CE-879D-2F3E3BA80A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B051B9D-12D5-4544-9674-7B1630ECD7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green and white sign with red and blue text&#10;&#10;AI-generated content may be incorrect.">
            <a:extLst>
              <a:ext uri="{FF2B5EF4-FFF2-40B4-BE49-F238E27FC236}">
                <a16:creationId xmlns:a16="http://schemas.microsoft.com/office/drawing/2014/main" id="{9BA58E48-24D0-011C-F4A6-289916D8AFD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50"/>
            <a:ext cx="1512454" cy="6238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E20851-C2F2-5B04-B4F1-52FE544F85E2}"/>
              </a:ext>
            </a:extLst>
          </p:cNvPr>
          <p:cNvSpPr/>
          <p:nvPr userDrawn="1"/>
        </p:nvSpPr>
        <p:spPr>
          <a:xfrm>
            <a:off x="0" y="6029325"/>
            <a:ext cx="12192000" cy="147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66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37A3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8A529-EF57-82AB-0B65-38206AC9D9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A6B04-21E1-AE63-3586-EA622EDCB7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6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2F8A5-9979-8AA8-B9C8-73540D13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1168-E906-09A6-AD64-F87C684F7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47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Naveen Mishra</dc:creator>
  <cp:lastModifiedBy>Naveen Mishra</cp:lastModifiedBy>
  <cp:revision>1</cp:revision>
  <dcterms:created xsi:type="dcterms:W3CDTF">2025-12-16T09:54:46Z</dcterms:created>
  <dcterms:modified xsi:type="dcterms:W3CDTF">2025-12-16T10:06:29Z</dcterms:modified>
</cp:coreProperties>
</file>