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6EBF1D-2474-9B61-7B76-FE2B6C4883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C0CA6F-4B3E-1F29-1428-6737881B4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1087A-884E-C62F-8E46-F2338F339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082C4-7817-869C-2A99-7A4953CE9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42FA5-3F11-C2E4-6386-9B3F6B79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E0073-5D67-9E7F-D69F-F8C013080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1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AB6BEB-708D-5153-2561-2296EF8EB0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C0CA6F-4B3E-1F29-1428-6737881B4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1087A-884E-C62F-8E46-F2338F339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082C4-7817-869C-2A99-7A4953CE9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42FA5-3F11-C2E4-6386-9B3F6B79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E0073-5D67-9E7F-D69F-F8C013080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8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E2B2-ED40-196A-954F-496EFE370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AC510-9F9C-1115-CD6D-D27251E7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76917-D2C3-DDAD-BE35-DC8BA39C3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F2F84-1A62-F479-2FAB-C76F5BB3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14625-F549-B6D8-A090-78A5929B6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6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E65E9F-2226-DDC7-E70E-F65E60308D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608D53-DE56-6D5C-A267-95050FE81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893CB-F667-0CBE-162C-7FD075A80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D0080-9A6C-DC16-6FAB-A3AB427F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A2EC4-3E3C-2639-E736-EA1D072C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44566-B4D0-BDE0-6346-0BC1663F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7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5140-6AEB-FEB7-954B-7F06C7C3E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DF9AE-570B-3359-86B0-B3658D354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FC6E3-4B9A-53F9-3842-0BFDD4F47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1D0E-A3ED-C501-ACA9-4EBA25DC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E6CF0-1760-4DE0-ECA8-1E80E1D37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2DEBC-648F-6F3A-4CBF-6EB9ABBE9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1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BBA37-0247-4209-33BA-568335EFB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77E3C-1467-89B9-C3EA-3E5EA70C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E8679-49D6-AFB5-0BE9-3FCB96125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5FB67-10F3-0D52-F8E0-416092393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CE747A-3D47-4F28-4E7C-AC0BA6BCA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9BBBB6-9A94-AD76-EBF4-C561580F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0A839-9F87-7CA6-D38D-DE90F5191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3F354-BC5F-BFD3-F401-B4009534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13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8205-280C-E984-48D1-643C07F5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36B06-F69B-9549-CD94-5BBB058E0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667236-678B-C045-6852-6193B5DA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A44D8-17CF-1FD3-512D-E06BD085A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6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EC64B-9737-83B3-3ACF-3683F1DE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16622-F948-6D0D-1F72-88D486765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2FF3C-DF1A-BD60-90F0-58F8B342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6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898F6-A0DD-2B18-D785-29300F98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7A8D8-8966-7E95-3C4F-BB3D3C430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0AFA1-DADA-C7F0-7941-833D39C37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E1619-21D5-72EA-F7A9-FE9DC32F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6151-7464-1902-DD06-C41B9FC2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E9F75-7FE5-D348-0296-06B3B0CCA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0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64A3-09D2-EB7B-51C4-C59B15B86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0C27C6-9DA7-6751-58ED-D7AB1C8AE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70344-43E6-6694-A2A5-A6A28438C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CF333-DA86-72A9-FA16-714A5A806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DDFD3-7D0A-E43D-C273-A125DFE29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48D8C-4AA9-EA53-7C62-D8DE71445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4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E4C1-2AB7-42B6-9304-E63D27229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D967A-8DF0-B574-8D0A-378AF365D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563F7-584A-3E4D-A0CA-2F685723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3FE19-EA4C-9EC8-8B49-A3BAB500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E9D3F-E862-6597-5298-A6C67B8D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72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94CFAA-4631-E02C-2D0C-48CB7F4B5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7CE16-B410-C67E-8270-1C1BE4AA2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687C8-6846-0E54-42D9-192319DC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F73B4-B423-FFE0-FA6C-ADD62B94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14C23-E5AF-26E3-7050-96B8C3A3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89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A641-FEA2-420C-7B2D-FE6FB389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AD3C0-88F8-4533-1A8D-0D2BED1B2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89A78-8B17-0587-841A-C5B50DC6D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BE687-97B6-4A37-970C-8004048077D7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34FE1-6FC6-420D-4FDE-38D3F1E8E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741E4-2B13-9461-E71F-944ADF10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D2A9-2A80-49CD-A3AB-A171EF113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9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A5D8E6-C4EE-18F2-D098-30E12A84E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06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AE9C6-1569-3920-648E-E2DDA512B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6C396-4A4D-D26C-AC50-2EF94AC91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77D0F8-AFED-4482-9079-E165BC72111D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469B1-ED01-BB42-000C-3661ECFDC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D2FDC-8086-D530-B9A1-B62D65093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2C45E3-7824-4C9E-9E8D-2FB8EE3241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011FCC-40C2-C23A-2426-0D7D92877C7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08848" y="0"/>
            <a:ext cx="1661304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0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FF07D-8949-77FF-EFED-CB44457DD7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en-US" b="0" i="0" u="none" strike="noStrike" kern="100" baseline="0" dirty="0">
                <a:latin typeface="Mangal" panose="02040503050203030202" pitchFamily="18" charset="0"/>
              </a:rPr>
              <a:t>Amber Enterprises India Limited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6059E7F-F063-EFC4-BCE7-DF7D560C9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0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0CF89-93DE-7D76-0377-C085067E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Company Overview &amp; Business Insights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C2E77-1382-776F-CE9F-5DE7E3ABF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dirty="0"/>
              <a:t>Leading Indian Electronics Manufacturing Services (EMS) company </a:t>
            </a:r>
          </a:p>
          <a:p>
            <a:pPr marR="0" lvl="0" rtl="0"/>
            <a:r>
              <a:rPr lang="en-US" dirty="0"/>
              <a:t>Major supplier for Air Conditioners and consumer durable products </a:t>
            </a:r>
          </a:p>
          <a:p>
            <a:pPr marR="0" lvl="0" rtl="0"/>
            <a:r>
              <a:rPr lang="en-US" dirty="0"/>
              <a:t>Trusted manufacturing partner for top Indian and global brands </a:t>
            </a:r>
          </a:p>
          <a:p>
            <a:pPr marR="0" lvl="0" rtl="0"/>
            <a:r>
              <a:rPr lang="en-US" dirty="0"/>
              <a:t>Headquarters: Gurugram </a:t>
            </a:r>
          </a:p>
        </p:txBody>
      </p:sp>
    </p:spTree>
    <p:extLst>
      <p:ext uri="{BB962C8B-B14F-4D97-AF65-F5344CB8AC3E}">
        <p14:creationId xmlns:p14="http://schemas.microsoft.com/office/powerpoint/2010/main" val="186706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5E86-39C4-677C-9159-DE488C81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About the Company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D3888-AF20-18B2-221E-2F8A4A0FD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Founded in 1990 </a:t>
            </a:r>
          </a:p>
          <a:p>
            <a:pPr marR="0" lvl="0" rtl="0"/>
            <a:r>
              <a:rPr lang="en-US"/>
              <a:t>Started as a component manufacturer for Air Conditioners </a:t>
            </a:r>
          </a:p>
          <a:p>
            <a:pPr marR="0" lvl="0" rtl="0"/>
            <a:r>
              <a:rPr lang="en-US"/>
              <a:t>Expanded into complete AC manufacturing solutions </a:t>
            </a:r>
          </a:p>
          <a:p>
            <a:pPr marR="0" lvl="0" rtl="0"/>
            <a:r>
              <a:rPr lang="en-US"/>
              <a:t>One of India’s largest integrated HVAC and electronics manufacturers </a:t>
            </a:r>
          </a:p>
          <a:p>
            <a:pPr marR="0" lvl="0" rtl="0"/>
            <a:r>
              <a:rPr lang="en-US"/>
              <a:t>Listed on Indian stock exchanges (NSE &amp; BSE) </a:t>
            </a:r>
          </a:p>
        </p:txBody>
      </p:sp>
    </p:spTree>
    <p:extLst>
      <p:ext uri="{BB962C8B-B14F-4D97-AF65-F5344CB8AC3E}">
        <p14:creationId xmlns:p14="http://schemas.microsoft.com/office/powerpoint/2010/main" val="461628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5FA5-4194-88A1-638F-EAA2A18F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214CE-B425-2E07-FD32-B615365AF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dirty="0"/>
              <a:t>“To become a global manufacturing leader in consumer durables and electronics.”</a:t>
            </a:r>
          </a:p>
        </p:txBody>
      </p:sp>
    </p:spTree>
    <p:extLst>
      <p:ext uri="{BB962C8B-B14F-4D97-AF65-F5344CB8AC3E}">
        <p14:creationId xmlns:p14="http://schemas.microsoft.com/office/powerpoint/2010/main" val="60398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73647-48F8-0EC1-5B78-4B1B0F7A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Core Business Areas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CEDFD-EDC5-7AD0-F64E-7AA609D82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Key Business Segments</a:t>
            </a:r>
          </a:p>
          <a:p>
            <a:pPr marR="0" lvl="2" rtl="0"/>
            <a:r>
              <a:rPr lang="en-US"/>
              <a:t>Room Air Conditioners (RAC) </a:t>
            </a:r>
          </a:p>
          <a:p>
            <a:pPr marR="0" lvl="2" rtl="0"/>
            <a:r>
              <a:rPr lang="en-US"/>
              <a:t>Indoor &amp; Outdoor Units </a:t>
            </a:r>
          </a:p>
          <a:p>
            <a:pPr marR="0" lvl="2" rtl="0"/>
            <a:r>
              <a:rPr lang="en-US"/>
              <a:t>Inverter AC Systems </a:t>
            </a:r>
          </a:p>
          <a:p>
            <a:pPr marR="0" lvl="2" rtl="0"/>
            <a:r>
              <a:rPr lang="en-US"/>
              <a:t>Heat Exchangers </a:t>
            </a:r>
          </a:p>
          <a:p>
            <a:pPr marR="0" lvl="2" rtl="0"/>
            <a:r>
              <a:rPr lang="en-US"/>
              <a:t>Copper Tubing </a:t>
            </a:r>
          </a:p>
          <a:p>
            <a:pPr marR="0" lvl="2" rtl="0"/>
            <a:r>
              <a:rPr lang="en-US"/>
              <a:t>Sheet Metal Components </a:t>
            </a:r>
          </a:p>
          <a:p>
            <a:pPr marR="0" lvl="2" rtl="0"/>
            <a:r>
              <a:rPr lang="en-US"/>
              <a:t>Injection Moulding Parts </a:t>
            </a:r>
          </a:p>
          <a:p>
            <a:pPr marR="0" lvl="2" rtl="0"/>
            <a:r>
              <a:rPr lang="en-US"/>
              <a:t>PCB Assembly </a:t>
            </a:r>
          </a:p>
          <a:p>
            <a:pPr marR="0" lvl="2" rtl="0"/>
            <a:r>
              <a:rPr lang="en-US"/>
              <a:t>Consumer Electronics </a:t>
            </a:r>
          </a:p>
          <a:p>
            <a:pPr marR="0" lvl="2" rtl="0"/>
            <a:r>
              <a:rPr lang="en-US"/>
              <a:t>Smart Device Manufacturing </a:t>
            </a:r>
          </a:p>
        </p:txBody>
      </p:sp>
    </p:spTree>
    <p:extLst>
      <p:ext uri="{BB962C8B-B14F-4D97-AF65-F5344CB8AC3E}">
        <p14:creationId xmlns:p14="http://schemas.microsoft.com/office/powerpoint/2010/main" val="75621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2F85-F5C8-3BD6-D7A0-DF05E11A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Products &amp;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304CC-F50D-6401-4BB7-B26AA86F7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Major Products Manufactured</a:t>
            </a:r>
          </a:p>
          <a:p>
            <a:pPr marR="0" lvl="1" rtl="0"/>
            <a:r>
              <a:rPr lang="en-US"/>
              <a:t>Split Air Conditioners </a:t>
            </a:r>
          </a:p>
          <a:p>
            <a:pPr marR="0" lvl="1" rtl="0"/>
            <a:r>
              <a:rPr lang="en-US"/>
              <a:t>Window Air Conditioners </a:t>
            </a:r>
          </a:p>
          <a:p>
            <a:pPr marR="0" lvl="1" rtl="0"/>
            <a:r>
              <a:rPr lang="en-US"/>
              <a:t>LED TV Components </a:t>
            </a:r>
          </a:p>
          <a:p>
            <a:pPr marR="0" lvl="1" rtl="0"/>
            <a:r>
              <a:rPr lang="en-US"/>
              <a:t>Printed Circuit Boards (PCB) </a:t>
            </a:r>
          </a:p>
          <a:p>
            <a:pPr marR="0" lvl="1" rtl="0"/>
            <a:r>
              <a:rPr lang="en-US"/>
              <a:t>Heat Exchangers </a:t>
            </a:r>
          </a:p>
          <a:p>
            <a:pPr marR="0" lvl="1" rtl="0"/>
            <a:r>
              <a:rPr lang="en-US"/>
              <a:t>Motors &amp; Copper Components </a:t>
            </a:r>
          </a:p>
          <a:p>
            <a:pPr marR="0" lvl="1" rtl="0"/>
            <a:r>
              <a:rPr lang="en-US"/>
              <a:t>Plastic Injection Moulded Parts </a:t>
            </a:r>
          </a:p>
          <a:p>
            <a:pPr marR="0" lvl="0" rtl="0"/>
            <a:r>
              <a:rPr lang="en-US"/>
              <a:t>Business Model</a:t>
            </a:r>
          </a:p>
          <a:p>
            <a:pPr marR="0" lvl="1" rtl="0"/>
            <a:r>
              <a:rPr lang="en-US"/>
              <a:t>B2B manufacturing partner for major brands in India.</a:t>
            </a:r>
          </a:p>
        </p:txBody>
      </p:sp>
    </p:spTree>
    <p:extLst>
      <p:ext uri="{BB962C8B-B14F-4D97-AF65-F5344CB8AC3E}">
        <p14:creationId xmlns:p14="http://schemas.microsoft.com/office/powerpoint/2010/main" val="252490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E972-31E9-4F57-C0B5-E92E5653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Manufacturing Facilities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5976E-7EF5-8DB5-5531-4E723B64A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Manufacturing Strength</a:t>
            </a:r>
          </a:p>
          <a:p>
            <a:pPr marR="0" lvl="1" rtl="0"/>
            <a:r>
              <a:rPr lang="en-US"/>
              <a:t>Multiple manufacturing plants across India </a:t>
            </a:r>
          </a:p>
          <a:p>
            <a:pPr marR="0" lvl="1" rtl="0"/>
            <a:r>
              <a:rPr lang="en-US"/>
              <a:t>Advanced automation and modern machinery </a:t>
            </a:r>
          </a:p>
          <a:p>
            <a:pPr marR="0" lvl="1" rtl="0"/>
            <a:r>
              <a:rPr lang="en-US"/>
              <a:t>Strong supply chain and logistics network </a:t>
            </a:r>
          </a:p>
          <a:p>
            <a:pPr marR="0" lvl="1" rtl="0"/>
            <a:r>
              <a:rPr lang="en-US"/>
              <a:t>Focus on quality, efficiency, and scalability </a:t>
            </a:r>
          </a:p>
          <a:p>
            <a:pPr marR="0" lvl="0" rtl="0"/>
            <a:r>
              <a:rPr lang="en-US"/>
              <a:t>Major Locations</a:t>
            </a:r>
          </a:p>
          <a:p>
            <a:pPr marR="0" lvl="1" rtl="0"/>
            <a:r>
              <a:rPr lang="en-US"/>
              <a:t>Punjab </a:t>
            </a:r>
          </a:p>
          <a:p>
            <a:pPr marR="0" lvl="1" rtl="0"/>
            <a:r>
              <a:rPr lang="en-US"/>
              <a:t>Haryana </a:t>
            </a:r>
          </a:p>
          <a:p>
            <a:pPr marR="0" lvl="1" rtl="0"/>
            <a:r>
              <a:rPr lang="en-US"/>
              <a:t>Rajasthan </a:t>
            </a:r>
          </a:p>
          <a:p>
            <a:pPr marR="0" lvl="1" rtl="0"/>
            <a:r>
              <a:rPr lang="en-US"/>
              <a:t>Tamil Nadu </a:t>
            </a:r>
          </a:p>
        </p:txBody>
      </p:sp>
    </p:spTree>
    <p:extLst>
      <p:ext uri="{BB962C8B-B14F-4D97-AF65-F5344CB8AC3E}">
        <p14:creationId xmlns:p14="http://schemas.microsoft.com/office/powerpoint/2010/main" val="12973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A2EA-6427-5F6A-5094-2047794BE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Clients &amp; Partnerships Trusted Manufacturing Partner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7A796-0AEE-0C15-1C70-72E17430D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R="0" lvl="0" rtl="0"/>
            <a:r>
              <a:rPr lang="en-US"/>
              <a:t>Amber Enterprises manufactures products/components for leading brands such as:</a:t>
            </a:r>
          </a:p>
          <a:p>
            <a:pPr marR="0" lvl="1" rtl="0"/>
            <a:r>
              <a:rPr lang="en-US"/>
              <a:t>Major AC Brands </a:t>
            </a:r>
          </a:p>
          <a:p>
            <a:pPr marR="0" lvl="1" rtl="0"/>
            <a:r>
              <a:rPr lang="en-US"/>
              <a:t>Consumer Electronics Companies </a:t>
            </a:r>
          </a:p>
          <a:p>
            <a:pPr marR="0" lvl="1" rtl="0"/>
            <a:r>
              <a:rPr lang="en-US"/>
              <a:t>OEM &amp; ODM Partners </a:t>
            </a:r>
          </a:p>
          <a:p>
            <a:pPr marR="0" lvl="1" rtl="0"/>
            <a:r>
              <a:rPr lang="en-US"/>
              <a:t>Indian and International Brands </a:t>
            </a:r>
          </a:p>
          <a:p>
            <a:pPr marR="0" lvl="0" rtl="0"/>
            <a:r>
              <a:rPr lang="en-US"/>
              <a:t>Key Strength</a:t>
            </a:r>
          </a:p>
          <a:p>
            <a:pPr marR="0" lvl="1" rtl="0"/>
            <a:r>
              <a:rPr lang="en-US"/>
              <a:t>Long-term strategic partnerships with reputed companies.</a:t>
            </a:r>
          </a:p>
          <a:p>
            <a:pPr marR="0" lvl="0" rtl="0"/>
            <a:r>
              <a:rPr lang="en-US"/>
              <a:t>Growth &amp; Achievements  Business Growth Highlights</a:t>
            </a:r>
          </a:p>
          <a:p>
            <a:pPr marR="0" lvl="1" rtl="0"/>
            <a:r>
              <a:rPr lang="en-US"/>
              <a:t>Rapid expansion in Electronics Manufacturing Services (EMS) </a:t>
            </a:r>
          </a:p>
          <a:p>
            <a:pPr marR="0" lvl="1" rtl="0"/>
            <a:r>
              <a:rPr lang="en-US"/>
              <a:t>Strong revenue growth over the years </a:t>
            </a:r>
          </a:p>
          <a:p>
            <a:pPr marR="0" lvl="1" rtl="0"/>
            <a:r>
              <a:rPr lang="en-US"/>
              <a:t>Continuous capacity expansion </a:t>
            </a:r>
          </a:p>
          <a:p>
            <a:pPr marR="0" lvl="1" rtl="0"/>
            <a:r>
              <a:rPr lang="en-US"/>
              <a:t>Strategic acquisitions and partnerships </a:t>
            </a:r>
          </a:p>
          <a:p>
            <a:pPr marR="0" lvl="1" rtl="0"/>
            <a:r>
              <a:rPr lang="en-US"/>
              <a:t>Contribution to “Make in India” initiative </a:t>
            </a:r>
          </a:p>
          <a:p>
            <a:pPr marR="0" lvl="0" rtl="0"/>
            <a:r>
              <a:rPr lang="en-US"/>
              <a:t>Achievement</a:t>
            </a:r>
          </a:p>
          <a:p>
            <a:pPr marR="0" lvl="1" rtl="0"/>
            <a:r>
              <a:rPr lang="en-US"/>
              <a:t>Recognized as a leading EMS player in India.</a:t>
            </a:r>
          </a:p>
        </p:txBody>
      </p:sp>
    </p:spTree>
    <p:extLst>
      <p:ext uri="{BB962C8B-B14F-4D97-AF65-F5344CB8AC3E}">
        <p14:creationId xmlns:p14="http://schemas.microsoft.com/office/powerpoint/2010/main" val="110920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F7DF-9EB0-C06E-07EA-C85683812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/>
              <a:t>Technology &amp; Innovation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64C4E-E490-E766-0C6D-33A78367C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Focus on Innovation</a:t>
            </a:r>
          </a:p>
          <a:p>
            <a:pPr marR="0" lvl="1" rtl="0"/>
            <a:r>
              <a:rPr lang="en-US"/>
              <a:t>Advanced R&amp;D capabilities </a:t>
            </a:r>
          </a:p>
          <a:p>
            <a:pPr marR="0" lvl="1" rtl="0"/>
            <a:r>
              <a:rPr lang="en-US"/>
              <a:t>Energy-efficient product development </a:t>
            </a:r>
          </a:p>
          <a:p>
            <a:pPr marR="0" lvl="1" rtl="0"/>
            <a:r>
              <a:rPr lang="en-US"/>
              <a:t>Smart manufacturing systems </a:t>
            </a:r>
          </a:p>
          <a:p>
            <a:pPr marR="0" lvl="1" rtl="0"/>
            <a:r>
              <a:rPr lang="en-US"/>
              <a:t>Automation and digital transformation </a:t>
            </a:r>
          </a:p>
          <a:p>
            <a:pPr marR="0" lvl="1" rtl="0"/>
            <a:r>
              <a:rPr lang="en-US"/>
              <a:t>Quality assurance and testing labs </a:t>
            </a:r>
          </a:p>
          <a:p>
            <a:pPr marR="0" lvl="0" rtl="0"/>
            <a:r>
              <a:rPr lang="en-US"/>
              <a:t>Future Focus</a:t>
            </a:r>
          </a:p>
          <a:p>
            <a:pPr marR="0" lvl="1" rtl="0"/>
            <a:r>
              <a:rPr lang="en-US"/>
              <a:t>Expansion into high-growth electronics and smart appliances.</a:t>
            </a:r>
          </a:p>
        </p:txBody>
      </p:sp>
    </p:spTree>
    <p:extLst>
      <p:ext uri="{BB962C8B-B14F-4D97-AF65-F5344CB8AC3E}">
        <p14:creationId xmlns:p14="http://schemas.microsoft.com/office/powerpoint/2010/main" val="178648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9E4E-8AD0-56C3-FDE6-29FAC04D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 CSR &amp; Sustainability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DFAF8-75FC-45F7-325C-5337DCB23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Corporate Social Responsibility</a:t>
            </a:r>
          </a:p>
          <a:p>
            <a:pPr marR="0" lvl="1" rtl="0"/>
            <a:r>
              <a:rPr lang="en-US"/>
              <a:t>Skill development initiatives </a:t>
            </a:r>
          </a:p>
          <a:p>
            <a:pPr marR="0" lvl="1" rtl="0"/>
            <a:r>
              <a:rPr lang="en-US"/>
              <a:t>Employee welfare programs </a:t>
            </a:r>
          </a:p>
          <a:p>
            <a:pPr marR="0" lvl="1" rtl="0"/>
            <a:r>
              <a:rPr lang="en-US"/>
              <a:t>Environmental sustainability practices </a:t>
            </a:r>
          </a:p>
          <a:p>
            <a:pPr marR="0" lvl="1" rtl="0"/>
            <a:r>
              <a:rPr lang="en-US"/>
              <a:t>Energy-efficient manufacturing </a:t>
            </a:r>
          </a:p>
          <a:p>
            <a:pPr marR="0" lvl="1" rtl="0"/>
            <a:r>
              <a:rPr lang="en-US"/>
              <a:t>Waste reduction and recycling efforts </a:t>
            </a:r>
          </a:p>
          <a:p>
            <a:pPr marR="0" lvl="0" rtl="0"/>
            <a:r>
              <a:rPr lang="en-US"/>
              <a:t>ESG Focus</a:t>
            </a:r>
          </a:p>
          <a:p>
            <a:pPr marR="0" lvl="1" rtl="0"/>
            <a:r>
              <a:rPr lang="en-US"/>
              <a:t>Committed to sustainable and responsible growth.</a:t>
            </a:r>
          </a:p>
        </p:txBody>
      </p:sp>
    </p:spTree>
    <p:extLst>
      <p:ext uri="{BB962C8B-B14F-4D97-AF65-F5344CB8AC3E}">
        <p14:creationId xmlns:p14="http://schemas.microsoft.com/office/powerpoint/2010/main" val="274347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724F-6676-EE2B-FE04-939BCB7D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C5C8C-89D4-BD46-F782-8CB4A9E58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/>
              <a:t>Why Amber Enterprises Matters</a:t>
            </a:r>
          </a:p>
          <a:p>
            <a:pPr marR="0" lvl="1" rtl="0"/>
            <a:r>
              <a:rPr lang="en-US"/>
              <a:t>One of India’s leading EMS and AC manufacturing companies </a:t>
            </a:r>
          </a:p>
          <a:p>
            <a:pPr marR="0" lvl="1" rtl="0"/>
            <a:r>
              <a:rPr lang="en-US"/>
              <a:t>Strong manufacturing ecosystem </a:t>
            </a:r>
          </a:p>
          <a:p>
            <a:pPr marR="0" lvl="1" rtl="0"/>
            <a:r>
              <a:rPr lang="en-US"/>
              <a:t>Strategic growth in electronics sector </a:t>
            </a:r>
          </a:p>
          <a:p>
            <a:pPr marR="0" lvl="1" rtl="0"/>
            <a:r>
              <a:rPr lang="en-US"/>
              <a:t>Supports India’s manufacturing vision </a:t>
            </a:r>
          </a:p>
          <a:p>
            <a:pPr marR="0" lvl="1" rtl="0"/>
            <a:r>
              <a:rPr lang="en-US"/>
              <a:t>Future-ready with innovation and expansion plans </a:t>
            </a:r>
          </a:p>
        </p:txBody>
      </p:sp>
    </p:spTree>
    <p:extLst>
      <p:ext uri="{BB962C8B-B14F-4D97-AF65-F5344CB8AC3E}">
        <p14:creationId xmlns:p14="http://schemas.microsoft.com/office/powerpoint/2010/main" val="1116059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C325-99E5-246F-19FF-52AE767D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kern="100" baseline="0" dirty="0">
                <a:latin typeface="Mangal" panose="02040503050203030202" pitchFamily="18" charset="0"/>
              </a:rPr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6B3E7-B713-2C7B-D9E0-DF3E32675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34655"/>
      </p:ext>
    </p:extLst>
  </p:cSld>
  <p:clrMapOvr>
    <a:masterClrMapping/>
  </p:clrMapOvr>
</p:sld>
</file>

<file path=ppt/theme/theme1.xml><?xml version="1.0" encoding="utf-8"?>
<a:theme xmlns:a="http://schemas.openxmlformats.org/drawingml/2006/main" name="Ambe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mber" id="{ADEEBD8E-8509-49CB-A294-657F9200FBCB}" vid="{D28F0CA4-DCB6-48FD-BD06-35D6A5C074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Amber</Template>
  <TotalTime>5</TotalTime>
  <Words>395</Words>
  <Application>Microsoft Office PowerPoint</Application>
  <PresentationFormat>Widescreen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Mangal</vt:lpstr>
      <vt:lpstr>Amber</vt:lpstr>
      <vt:lpstr>Amber Enterprises India Limited</vt:lpstr>
      <vt:lpstr>Company Overview &amp; Business Insights</vt:lpstr>
      <vt:lpstr>About the Company Introduction</vt:lpstr>
      <vt:lpstr>Vision</vt:lpstr>
      <vt:lpstr>Core Business Areas</vt:lpstr>
      <vt:lpstr>Products &amp; Solutions</vt:lpstr>
      <vt:lpstr>Manufacturing Facilities</vt:lpstr>
      <vt:lpstr>Clients &amp; Partnerships Trusted Manufacturing Partner</vt:lpstr>
      <vt:lpstr>Technology &amp; Innovation</vt:lpstr>
      <vt:lpstr> CSR &amp; Sustainability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Naveen Mishra</dc:creator>
  <cp:lastModifiedBy>Naveen Mishra</cp:lastModifiedBy>
  <cp:revision>2</cp:revision>
  <dcterms:created xsi:type="dcterms:W3CDTF">2026-05-13T06:12:10Z</dcterms:created>
  <dcterms:modified xsi:type="dcterms:W3CDTF">2026-05-13T07:39:08Z</dcterms:modified>
</cp:coreProperties>
</file>