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33BB-5BD1-6800-B713-43B6922D0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28567"/>
            <a:ext cx="9144000" cy="1081395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3C926-7E8D-00C6-2BF0-F78DBF93B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832310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C9BE1-18E7-C41B-8985-278378059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99864-0C50-2225-9ED2-BBD49BE0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C1AE6-6BDD-C22B-52EB-802F195E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084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09C2-B732-1870-82E2-B8D4FFC04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127449" cy="822652"/>
          </a:xfrm>
        </p:spPr>
        <p:txBody>
          <a:bodyPr/>
          <a:lstStyle>
            <a:lvl1pPr>
              <a:defRPr>
                <a:latin typeface="Vardana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7BCF-018F-D2A5-656D-F946B6963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008"/>
            <a:ext cx="10515600" cy="4696955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Vardana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Vardana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Vardana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Vardana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Va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B68DE-441B-341C-01EA-92B2A3562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FFB4C-E935-0C4C-5F2A-D33F55655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AE796-67FF-4CD3-EAC5-08B49AAF4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051115" cy="365125"/>
          </a:xfrm>
        </p:spPr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 descr="Shape, polygon&#10;&#10;Description automatically generated">
            <a:extLst>
              <a:ext uri="{FF2B5EF4-FFF2-40B4-BE49-F238E27FC236}">
                <a16:creationId xmlns:a16="http://schemas.microsoft.com/office/drawing/2014/main" id="{AE8CFC4A-9C96-A270-75CB-3CD66B638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2018E0-B385-B9F0-760F-AB364E2931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3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28688-DB4F-6199-E37A-7EBC801D8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719262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Vardana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D325-6EDD-7AB7-A184-DC4B9A266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0B879-6C73-484D-0B00-D283C4D98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EB0A1-8C57-6CB6-6A7D-5A048C77F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41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DC60-0691-CCC5-3089-C56108F2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7D374-E97F-8F8F-6308-E5F4D5883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30BBB4-AA2E-B4F0-3541-A22315C35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92436-7A83-4467-C328-F730E296C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2838E-F856-082B-56AD-F13394BEE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765D0-DAD3-1F5F-9411-EC4D2E07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 descr="Shape, polygon&#10;&#10;Description automatically generated">
            <a:extLst>
              <a:ext uri="{FF2B5EF4-FFF2-40B4-BE49-F238E27FC236}">
                <a16:creationId xmlns:a16="http://schemas.microsoft.com/office/drawing/2014/main" id="{F9314A00-3516-B32B-920E-F259A7D80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EA87E1-70F1-662B-B555-977FEC5EC0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1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43AE3-8812-8770-2412-460CA6FC7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7E423-1975-9179-231C-94F5F34F2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179E6-E0C8-587F-B852-DECFE0BBD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5BAAA2-3E6D-AA93-7CAA-78E81B1A28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15CC0-3EE6-D551-0E43-5236E50FC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F7E9A3-AE53-78D2-B94B-91FBCF2B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8B1EAB-FDB6-5672-C755-F319A16FA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520FFD-36B3-C71D-0C52-26A0942C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10" name="Picture 9" descr="Shape, polygon&#10;&#10;Description automatically generated">
            <a:extLst>
              <a:ext uri="{FF2B5EF4-FFF2-40B4-BE49-F238E27FC236}">
                <a16:creationId xmlns:a16="http://schemas.microsoft.com/office/drawing/2014/main" id="{41E3E0B3-70D9-49FB-E320-9E5F40BC6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DB46A1-9AFA-2A45-04BB-EDE183F603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7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DB5D-B82D-D7F3-73DA-3A20954A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9736E-A97B-21FB-0091-8415AFFEB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DDB01C-9722-4F8D-DE58-92ADC538B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60AC4-4B2B-7D14-AF72-634DF20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6" name="Picture 5" descr="Shape, polygon&#10;&#10;Description automatically generated">
            <a:extLst>
              <a:ext uri="{FF2B5EF4-FFF2-40B4-BE49-F238E27FC236}">
                <a16:creationId xmlns:a16="http://schemas.microsoft.com/office/drawing/2014/main" id="{6419BC1F-3233-BB5F-5BB2-0DB60A9824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9DAD4D-F234-AE7A-8949-17C445DE9D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2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D2911-E895-98E2-0BC8-77FB771F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98EEB-D3C5-AC00-795F-60C074833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EFF4C-8A7E-EBB8-C771-800ABCC1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5" name="Picture 4" descr="Shape, polygon&#10;&#10;Description automatically generated">
            <a:extLst>
              <a:ext uri="{FF2B5EF4-FFF2-40B4-BE49-F238E27FC236}">
                <a16:creationId xmlns:a16="http://schemas.microsoft.com/office/drawing/2014/main" id="{6D653837-C492-8866-8097-26384F89A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C027CC-46AC-0C13-ECDF-867B3234C9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9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188A-E01A-3A14-E7B7-5C0353C1C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1B246-BDF9-B835-D8B4-40467EB68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67DCF-D9B7-EF68-C4C1-5BF457135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888FE-0AB7-5FD3-B32D-8313AACE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E62BF-5F97-1725-63CC-81A5687A7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7870A-50C6-89D7-4EFD-DD1356B4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 descr="Shape, polygon&#10;&#10;Description automatically generated">
            <a:extLst>
              <a:ext uri="{FF2B5EF4-FFF2-40B4-BE49-F238E27FC236}">
                <a16:creationId xmlns:a16="http://schemas.microsoft.com/office/drawing/2014/main" id="{F2117B9D-49F4-4A03-3451-F33164900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2E9EA7-5AAC-9776-C8D1-11CEF9C8C0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6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8FDED-1F75-CE0C-0FAB-6DA37C52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AC26D-CF20-EE03-7682-4B09E0703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FCBC-555D-9401-7B83-A99B4CAFE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80E923-FD4E-DF44-8444-0CC0063A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30F0F0-B83D-080E-E390-AE0575FEE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B72E4-4C0D-A128-75AD-27660D547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 descr="Shape, polygon&#10;&#10;Description automatically generated">
            <a:extLst>
              <a:ext uri="{FF2B5EF4-FFF2-40B4-BE49-F238E27FC236}">
                <a16:creationId xmlns:a16="http://schemas.microsoft.com/office/drawing/2014/main" id="{2414AEF1-B05C-C692-BDB4-4FC344F462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32" y="0"/>
            <a:ext cx="914400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8682A-F349-13D8-48B9-E14E2D346F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915" y="6359842"/>
            <a:ext cx="708660" cy="3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1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D7097-AEB5-8B01-E810-414C870D4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F3BB2-1CC6-819D-4718-CB79C2B12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52E19-DFB5-6A4B-10B8-6344EBA1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5399D-E83A-47D3-631D-0DF5283F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44DE6-02A3-7C4E-A627-4E3135EA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95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A4C2F-2625-027B-0364-DD24254B5B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1CCB75-A8CA-15F2-E7A8-F396ED4B1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33987-BEC1-09BB-9D95-7E199263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AE890-1F11-2417-0578-9B8F8F943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FA40-94A7-2CA0-F822-F7652FF0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4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BEC0CB-2BBF-8ED1-29A3-3D6A6BE7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B057E-D3F6-7C15-DA5F-C93575CBF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34F66-4A89-FD45-94D7-C0B61B7307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49EE4-619A-4CC6-9B2B-0D00EFFE85FA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3DCD6-5F16-2786-CF9C-E00F2E381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C04E9-66E7-AEC1-4076-318745983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89DD9-4CD2-4E4B-8CB3-19C68180CC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10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DE039-9245-151E-C7C9-98F7340CE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" y="2428567"/>
            <a:ext cx="11429999" cy="1081395"/>
          </a:xfrm>
        </p:spPr>
        <p:txBody>
          <a:bodyPr>
            <a:normAutofit fontScale="90000"/>
          </a:bodyPr>
          <a:lstStyle/>
          <a:p>
            <a:r>
              <a:rPr lang="en-IN" dirty="0"/>
              <a:t>Title Slide  </a:t>
            </a:r>
            <a:br>
              <a:rPr lang="en-IN" dirty="0"/>
            </a:br>
            <a:r>
              <a:rPr lang="en-IN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96877-F12D-1EE2-98D6-8F34BD3A48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Presenter Name </a:t>
            </a:r>
          </a:p>
        </p:txBody>
      </p:sp>
    </p:spTree>
    <p:extLst>
      <p:ext uri="{BB962C8B-B14F-4D97-AF65-F5344CB8AC3E}">
        <p14:creationId xmlns:p14="http://schemas.microsoft.com/office/powerpoint/2010/main" val="367361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468A9-2B9D-EF8D-EE67-0E5E7DCE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4D848-33AA-DD3D-47A8-B67DABE05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203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A7F1C53-5FD4-4837-92CE-313193866828}" vid="{6958B9C8-4E98-4CBE-86E4-FA5680C376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7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Vardana</vt:lpstr>
      <vt:lpstr>Office Theme</vt:lpstr>
      <vt:lpstr>Title Slide   Presentation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  Presentation Title</dc:title>
  <dc:creator>Naveen Mishra</dc:creator>
  <cp:lastModifiedBy>Naveen Mishra</cp:lastModifiedBy>
  <cp:revision>1</cp:revision>
  <dcterms:created xsi:type="dcterms:W3CDTF">2023-03-13T09:21:04Z</dcterms:created>
  <dcterms:modified xsi:type="dcterms:W3CDTF">2023-03-13T09:40:03Z</dcterms:modified>
</cp:coreProperties>
</file>